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8" r:id="rId1"/>
  </p:sldMasterIdLst>
  <p:notesMasterIdLst>
    <p:notesMasterId r:id="rId3"/>
  </p:notesMasterIdLst>
  <p:handoutMasterIdLst>
    <p:handoutMasterId r:id="rId4"/>
  </p:handoutMasterIdLst>
  <p:sldIdLst>
    <p:sldId id="256" r:id="rId2"/>
  </p:sldIdLst>
  <p:sldSz cx="28803600" cy="43205400"/>
  <p:notesSz cx="7099300" cy="10234613"/>
  <p:custDataLst>
    <p:tags r:id="rId5"/>
  </p:custDataLst>
  <p:defaultTextStyle>
    <a:defPPr>
      <a:defRPr lang="fr-FR"/>
    </a:defPPr>
    <a:lvl1pPr algn="l" rtl="0" fontAlgn="base">
      <a:spcBef>
        <a:spcPct val="0"/>
      </a:spcBef>
      <a:spcAft>
        <a:spcPct val="0"/>
      </a:spcAft>
      <a:defRPr kern="1200">
        <a:solidFill>
          <a:schemeClr val="tx1"/>
        </a:solidFill>
        <a:latin typeface="Arial" charset="0"/>
        <a:ea typeface="+mn-ea"/>
        <a:cs typeface="Arial" charset="0"/>
      </a:defRPr>
    </a:lvl1pPr>
    <a:lvl2pPr marL="457110" algn="l" rtl="0" fontAlgn="base">
      <a:spcBef>
        <a:spcPct val="0"/>
      </a:spcBef>
      <a:spcAft>
        <a:spcPct val="0"/>
      </a:spcAft>
      <a:defRPr kern="1200">
        <a:solidFill>
          <a:schemeClr val="tx1"/>
        </a:solidFill>
        <a:latin typeface="Arial" charset="0"/>
        <a:ea typeface="+mn-ea"/>
        <a:cs typeface="Arial" charset="0"/>
      </a:defRPr>
    </a:lvl2pPr>
    <a:lvl3pPr marL="914220" algn="l" rtl="0" fontAlgn="base">
      <a:spcBef>
        <a:spcPct val="0"/>
      </a:spcBef>
      <a:spcAft>
        <a:spcPct val="0"/>
      </a:spcAft>
      <a:defRPr kern="1200">
        <a:solidFill>
          <a:schemeClr val="tx1"/>
        </a:solidFill>
        <a:latin typeface="Arial" charset="0"/>
        <a:ea typeface="+mn-ea"/>
        <a:cs typeface="Arial" charset="0"/>
      </a:defRPr>
    </a:lvl3pPr>
    <a:lvl4pPr marL="1371330" algn="l" rtl="0" fontAlgn="base">
      <a:spcBef>
        <a:spcPct val="0"/>
      </a:spcBef>
      <a:spcAft>
        <a:spcPct val="0"/>
      </a:spcAft>
      <a:defRPr kern="1200">
        <a:solidFill>
          <a:schemeClr val="tx1"/>
        </a:solidFill>
        <a:latin typeface="Arial" charset="0"/>
        <a:ea typeface="+mn-ea"/>
        <a:cs typeface="Arial" charset="0"/>
      </a:defRPr>
    </a:lvl4pPr>
    <a:lvl5pPr marL="1828431" algn="l" rtl="0" fontAlgn="base">
      <a:spcBef>
        <a:spcPct val="0"/>
      </a:spcBef>
      <a:spcAft>
        <a:spcPct val="0"/>
      </a:spcAft>
      <a:defRPr kern="1200">
        <a:solidFill>
          <a:schemeClr val="tx1"/>
        </a:solidFill>
        <a:latin typeface="Arial" charset="0"/>
        <a:ea typeface="+mn-ea"/>
        <a:cs typeface="Arial" charset="0"/>
      </a:defRPr>
    </a:lvl5pPr>
    <a:lvl6pPr marL="2285541" algn="r" defTabSz="914220" rtl="1" eaLnBrk="1" latinLnBrk="0" hangingPunct="1">
      <a:defRPr kern="1200">
        <a:solidFill>
          <a:schemeClr val="tx1"/>
        </a:solidFill>
        <a:latin typeface="Arial" charset="0"/>
        <a:ea typeface="+mn-ea"/>
        <a:cs typeface="Arial" charset="0"/>
      </a:defRPr>
    </a:lvl6pPr>
    <a:lvl7pPr marL="2742651" algn="r" defTabSz="914220" rtl="1" eaLnBrk="1" latinLnBrk="0" hangingPunct="1">
      <a:defRPr kern="1200">
        <a:solidFill>
          <a:schemeClr val="tx1"/>
        </a:solidFill>
        <a:latin typeface="Arial" charset="0"/>
        <a:ea typeface="+mn-ea"/>
        <a:cs typeface="Arial" charset="0"/>
      </a:defRPr>
    </a:lvl7pPr>
    <a:lvl8pPr marL="3199761" algn="r" defTabSz="914220" rtl="1" eaLnBrk="1" latinLnBrk="0" hangingPunct="1">
      <a:defRPr kern="1200">
        <a:solidFill>
          <a:schemeClr val="tx1"/>
        </a:solidFill>
        <a:latin typeface="Arial" charset="0"/>
        <a:ea typeface="+mn-ea"/>
        <a:cs typeface="Arial" charset="0"/>
      </a:defRPr>
    </a:lvl8pPr>
    <a:lvl9pPr marL="3656871" algn="r" defTabSz="914220" rtl="1"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4B4B"/>
    <a:srgbClr val="FF2929"/>
    <a:srgbClr val="FF6161"/>
    <a:srgbClr val="A8E0D3"/>
    <a:srgbClr val="EF99E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Style foncé 1 - Accentuation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Style foncé 1 - Accentuation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15588" autoAdjust="0"/>
    <p:restoredTop sz="95421" autoAdjust="0"/>
  </p:normalViewPr>
  <p:slideViewPr>
    <p:cSldViewPr>
      <p:cViewPr>
        <p:scale>
          <a:sx n="21" d="100"/>
          <a:sy n="21" d="100"/>
        </p:scale>
        <p:origin x="-2142" y="528"/>
      </p:cViewPr>
      <p:guideLst>
        <p:guide orient="horz" pos="13608"/>
        <p:guide pos="9072"/>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notesMaster" Target="notesMasters/notesMaster1.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tags" Target="tags/tag1.xml"/><Relationship Id="rId4" Type="http://schemas.openxmlformats.org/officeDocument/2006/relationships/handoutMaster" Target="handoutMasters/handoutMaster1.xml"/><Relationship Id="rId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76575" cy="511175"/>
          </a:xfrm>
          <a:prstGeom prst="rect">
            <a:avLst/>
          </a:prstGeom>
        </p:spPr>
        <p:txBody>
          <a:bodyPr vert="horz" lIns="94768" tIns="47384" rIns="94768" bIns="47384" rtlCol="0"/>
          <a:lstStyle>
            <a:lvl1pPr algn="l" fontAlgn="auto">
              <a:spcBef>
                <a:spcPts val="0"/>
              </a:spcBef>
              <a:spcAft>
                <a:spcPts val="0"/>
              </a:spcAft>
              <a:defRPr sz="1200">
                <a:latin typeface="+mn-lt"/>
                <a:cs typeface="+mn-cs"/>
              </a:defRPr>
            </a:lvl1pPr>
          </a:lstStyle>
          <a:p>
            <a:pPr>
              <a:defRPr/>
            </a:pPr>
            <a:endParaRPr lang="fr-FR"/>
          </a:p>
        </p:txBody>
      </p:sp>
      <p:sp>
        <p:nvSpPr>
          <p:cNvPr id="3" name="Espace réservé de la date 2"/>
          <p:cNvSpPr>
            <a:spLocks noGrp="1"/>
          </p:cNvSpPr>
          <p:nvPr>
            <p:ph type="dt" sz="quarter" idx="1"/>
          </p:nvPr>
        </p:nvSpPr>
        <p:spPr>
          <a:xfrm>
            <a:off x="4021138" y="0"/>
            <a:ext cx="3076575" cy="511175"/>
          </a:xfrm>
          <a:prstGeom prst="rect">
            <a:avLst/>
          </a:prstGeom>
        </p:spPr>
        <p:txBody>
          <a:bodyPr vert="horz" lIns="94768" tIns="47384" rIns="94768" bIns="47384" rtlCol="0"/>
          <a:lstStyle>
            <a:lvl1pPr algn="r" fontAlgn="auto">
              <a:spcBef>
                <a:spcPts val="0"/>
              </a:spcBef>
              <a:spcAft>
                <a:spcPts val="0"/>
              </a:spcAft>
              <a:defRPr sz="1200" smtClean="0">
                <a:latin typeface="+mn-lt"/>
                <a:cs typeface="+mn-cs"/>
              </a:defRPr>
            </a:lvl1pPr>
          </a:lstStyle>
          <a:p>
            <a:pPr>
              <a:defRPr/>
            </a:pPr>
            <a:fld id="{B2F0D7B8-2843-4BDA-97CF-7CB734D58F2F}" type="datetimeFigureOut">
              <a:rPr lang="fr-FR"/>
              <a:pPr>
                <a:defRPr/>
              </a:pPr>
              <a:t>25/02/2015</a:t>
            </a:fld>
            <a:endParaRPr lang="fr-FR"/>
          </a:p>
        </p:txBody>
      </p:sp>
      <p:sp>
        <p:nvSpPr>
          <p:cNvPr id="4" name="Espace réservé du pied de page 3"/>
          <p:cNvSpPr>
            <a:spLocks noGrp="1"/>
          </p:cNvSpPr>
          <p:nvPr>
            <p:ph type="ftr" sz="quarter" idx="2"/>
          </p:nvPr>
        </p:nvSpPr>
        <p:spPr>
          <a:xfrm>
            <a:off x="0" y="9721850"/>
            <a:ext cx="3076575" cy="511175"/>
          </a:xfrm>
          <a:prstGeom prst="rect">
            <a:avLst/>
          </a:prstGeom>
        </p:spPr>
        <p:txBody>
          <a:bodyPr vert="horz" lIns="94768" tIns="47384" rIns="94768" bIns="47384" rtlCol="0" anchor="b"/>
          <a:lstStyle>
            <a:lvl1pPr algn="l" fontAlgn="auto">
              <a:spcBef>
                <a:spcPts val="0"/>
              </a:spcBef>
              <a:spcAft>
                <a:spcPts val="0"/>
              </a:spcAft>
              <a:defRPr sz="1200">
                <a:latin typeface="+mn-lt"/>
                <a:cs typeface="+mn-cs"/>
              </a:defRPr>
            </a:lvl1pPr>
          </a:lstStyle>
          <a:p>
            <a:pPr>
              <a:defRPr/>
            </a:pPr>
            <a:endParaRPr lang="fr-FR"/>
          </a:p>
        </p:txBody>
      </p:sp>
      <p:sp>
        <p:nvSpPr>
          <p:cNvPr id="5" name="Espace réservé du numéro de diapositive 4"/>
          <p:cNvSpPr>
            <a:spLocks noGrp="1"/>
          </p:cNvSpPr>
          <p:nvPr>
            <p:ph type="sldNum" sz="quarter" idx="3"/>
          </p:nvPr>
        </p:nvSpPr>
        <p:spPr>
          <a:xfrm>
            <a:off x="4021138" y="9721850"/>
            <a:ext cx="3076575" cy="511175"/>
          </a:xfrm>
          <a:prstGeom prst="rect">
            <a:avLst/>
          </a:prstGeom>
        </p:spPr>
        <p:txBody>
          <a:bodyPr vert="horz" lIns="94768" tIns="47384" rIns="94768" bIns="47384" rtlCol="0" anchor="b"/>
          <a:lstStyle>
            <a:lvl1pPr algn="r" fontAlgn="auto">
              <a:spcBef>
                <a:spcPts val="0"/>
              </a:spcBef>
              <a:spcAft>
                <a:spcPts val="0"/>
              </a:spcAft>
              <a:defRPr sz="1200" smtClean="0">
                <a:latin typeface="+mn-lt"/>
                <a:cs typeface="+mn-cs"/>
              </a:defRPr>
            </a:lvl1pPr>
          </a:lstStyle>
          <a:p>
            <a:pPr>
              <a:defRPr/>
            </a:pPr>
            <a:fld id="{0618FFCB-3331-4F21-82C1-05CF901A6DE5}" type="slidenum">
              <a:rPr lang="fr-FR"/>
              <a:pPr>
                <a:defRPr/>
              </a:pPr>
              <a:t>‹#›</a:t>
            </a:fld>
            <a:endParaRPr lang="fr-FR"/>
          </a:p>
        </p:txBody>
      </p:sp>
    </p:spTree>
    <p:extLst>
      <p:ext uri="{BB962C8B-B14F-4D97-AF65-F5344CB8AC3E}">
        <p14:creationId xmlns="" xmlns:p14="http://schemas.microsoft.com/office/powerpoint/2010/main" val="408341881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Espace réservé de l'en-tête 1"/>
          <p:cNvSpPr txBox="1">
            <a:spLocks noGrp="1"/>
          </p:cNvSpPr>
          <p:nvPr>
            <p:ph type="hdr" sz="quarter"/>
          </p:nvPr>
        </p:nvSpPr>
        <p:spPr>
          <a:xfrm>
            <a:off x="4022725" y="0"/>
            <a:ext cx="3076575" cy="511175"/>
          </a:xfrm>
          <a:prstGeom prst="rect">
            <a:avLst/>
          </a:prstGeom>
          <a:noFill/>
          <a:ln>
            <a:noFill/>
          </a:ln>
        </p:spPr>
        <p:txBody>
          <a:bodyPr vert="horz" wrap="square" lIns="94768" tIns="47384" rIns="94768" bIns="47384" anchor="t" anchorCtr="0" compatLnSpc="1"/>
          <a:lstStyle>
            <a:lvl1pPr marL="0" marR="0" lvl="0" indent="0" algn="r"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endParaRPr/>
          </a:p>
        </p:txBody>
      </p:sp>
      <p:sp>
        <p:nvSpPr>
          <p:cNvPr id="3" name="Espace réservé de la date 2"/>
          <p:cNvSpPr txBox="1">
            <a:spLocks noGrp="1"/>
          </p:cNvSpPr>
          <p:nvPr>
            <p:ph type="dt" idx="1"/>
          </p:nvPr>
        </p:nvSpPr>
        <p:spPr>
          <a:xfrm>
            <a:off x="1588" y="0"/>
            <a:ext cx="3076575" cy="511175"/>
          </a:xfrm>
          <a:prstGeom prst="rect">
            <a:avLst/>
          </a:prstGeom>
          <a:noFill/>
          <a:ln>
            <a:noFill/>
          </a:ln>
        </p:spPr>
        <p:txBody>
          <a:bodyPr vert="horz" wrap="square" lIns="94768" tIns="47384" rIns="94768" bIns="47384" anchor="t" anchorCtr="0" compatLnSpc="1"/>
          <a:lstStyle>
            <a:lvl1pPr marL="0" marR="0" lvl="0" indent="0" algn="l"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fld id="{06CCE1BE-8B3A-41D6-AB29-4E3483EC7AFC}" type="datetime1">
              <a:rPr/>
              <a:pPr>
                <a:defRPr/>
              </a:pPr>
              <a:t>16-06-1435</a:t>
            </a:fld>
            <a:endParaRPr/>
          </a:p>
        </p:txBody>
      </p:sp>
      <p:sp>
        <p:nvSpPr>
          <p:cNvPr id="12292" name="Espace réservé de l'image des diapositives 3"/>
          <p:cNvSpPr>
            <a:spLocks noGrp="1" noRot="1" noChangeAspect="1"/>
          </p:cNvSpPr>
          <p:nvPr>
            <p:ph type="sldImg" idx="2"/>
          </p:nvPr>
        </p:nvSpPr>
        <p:spPr bwMode="auto">
          <a:xfrm>
            <a:off x="2270125" y="768350"/>
            <a:ext cx="2559050" cy="3836988"/>
          </a:xfrm>
          <a:prstGeom prst="rect">
            <a:avLst/>
          </a:prstGeom>
          <a:noFill/>
          <a:ln w="12701">
            <a:solidFill>
              <a:srgbClr val="000000"/>
            </a:solidFill>
            <a:miter lim="800000"/>
            <a:headEnd/>
            <a:tailEnd/>
          </a:ln>
        </p:spPr>
      </p:sp>
      <p:sp>
        <p:nvSpPr>
          <p:cNvPr id="5" name="Espace réservé des commentaires 4"/>
          <p:cNvSpPr txBox="1">
            <a:spLocks noGrp="1"/>
          </p:cNvSpPr>
          <p:nvPr>
            <p:ph type="body" sz="quarter" idx="3"/>
          </p:nvPr>
        </p:nvSpPr>
        <p:spPr>
          <a:xfrm>
            <a:off x="709613" y="4860925"/>
            <a:ext cx="5680075" cy="4605338"/>
          </a:xfrm>
          <a:prstGeom prst="rect">
            <a:avLst/>
          </a:prstGeom>
          <a:noFill/>
          <a:ln>
            <a:noFill/>
          </a:ln>
        </p:spPr>
        <p:txBody>
          <a:bodyPr vert="horz" wrap="square" lIns="94768" tIns="47384" rIns="94768" bIns="47384" anchor="t" anchorCtr="0" compatLnSpc="1"/>
          <a:lstStyle/>
          <a:p>
            <a:pPr lvl="0"/>
            <a:r>
              <a:rPr lang="fr-FR" noProof="0"/>
              <a:t>Cliquez pour modifier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US" noProof="0"/>
          </a:p>
        </p:txBody>
      </p:sp>
      <p:sp>
        <p:nvSpPr>
          <p:cNvPr id="6" name="Espace réservé du pied de page 5"/>
          <p:cNvSpPr txBox="1">
            <a:spLocks noGrp="1"/>
          </p:cNvSpPr>
          <p:nvPr>
            <p:ph type="ftr" sz="quarter" idx="4"/>
          </p:nvPr>
        </p:nvSpPr>
        <p:spPr>
          <a:xfrm>
            <a:off x="4022725" y="9721850"/>
            <a:ext cx="3076575" cy="511175"/>
          </a:xfrm>
          <a:prstGeom prst="rect">
            <a:avLst/>
          </a:prstGeom>
          <a:noFill/>
          <a:ln>
            <a:noFill/>
          </a:ln>
        </p:spPr>
        <p:txBody>
          <a:bodyPr vert="horz" wrap="square" lIns="94768" tIns="47384" rIns="94768" bIns="47384" anchor="b" anchorCtr="0" compatLnSpc="1"/>
          <a:lstStyle>
            <a:lvl1pPr marL="0" marR="0" lvl="0" indent="0" algn="r"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endParaRPr/>
          </a:p>
        </p:txBody>
      </p:sp>
      <p:sp>
        <p:nvSpPr>
          <p:cNvPr id="7" name="Espace réservé du numéro de diapositive 6"/>
          <p:cNvSpPr txBox="1">
            <a:spLocks noGrp="1"/>
          </p:cNvSpPr>
          <p:nvPr>
            <p:ph type="sldNum" sz="quarter" idx="5"/>
          </p:nvPr>
        </p:nvSpPr>
        <p:spPr>
          <a:xfrm>
            <a:off x="1588" y="9721850"/>
            <a:ext cx="3076575" cy="511175"/>
          </a:xfrm>
          <a:prstGeom prst="rect">
            <a:avLst/>
          </a:prstGeom>
          <a:noFill/>
          <a:ln>
            <a:noFill/>
          </a:ln>
        </p:spPr>
        <p:txBody>
          <a:bodyPr vert="horz" wrap="square" lIns="94768" tIns="47384" rIns="94768" bIns="47384" anchor="b" anchorCtr="0" compatLnSpc="1"/>
          <a:lstStyle>
            <a:lvl1pPr marL="0" marR="0" lvl="0" indent="0" algn="l"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fld id="{7B1FF6FB-FF66-42CF-B6E9-3647C08E5F3E}" type="slidenum">
              <a:rPr/>
              <a:pPr>
                <a:defRPr/>
              </a:pPr>
              <a:t>‹#›</a:t>
            </a:fld>
            <a:endParaRPr/>
          </a:p>
        </p:txBody>
      </p:sp>
    </p:spTree>
    <p:extLst>
      <p:ext uri="{BB962C8B-B14F-4D97-AF65-F5344CB8AC3E}">
        <p14:creationId xmlns="" xmlns:p14="http://schemas.microsoft.com/office/powerpoint/2010/main" val="3563047973"/>
      </p:ext>
    </p:extLst>
  </p:cSld>
  <p:clrMap bg1="lt1" tx1="dk1" bg2="lt2" tx2="dk2" accent1="accent1" accent2="accent2" accent3="accent3" accent4="accent4" accent5="accent5" accent6="accent6" hlink="hlink" folHlink="folHlink"/>
  <p:notesStyle>
    <a:lvl1pPr algn="r" rtl="1" eaLnBrk="0" fontAlgn="base" hangingPunct="0">
      <a:spcBef>
        <a:spcPts val="401"/>
      </a:spcBef>
      <a:spcAft>
        <a:spcPct val="0"/>
      </a:spcAft>
      <a:defRPr lang="fr-FR" sz="1400" kern="1200">
        <a:solidFill>
          <a:srgbClr val="000000"/>
        </a:solidFill>
        <a:latin typeface="Calibri"/>
      </a:defRPr>
    </a:lvl1pPr>
    <a:lvl2pPr marL="457110" lvl="1" algn="r" rtl="1" eaLnBrk="0" fontAlgn="base" hangingPunct="0">
      <a:spcBef>
        <a:spcPts val="401"/>
      </a:spcBef>
      <a:spcAft>
        <a:spcPct val="0"/>
      </a:spcAft>
      <a:defRPr lang="fr-FR" sz="1400" kern="1200">
        <a:solidFill>
          <a:srgbClr val="000000"/>
        </a:solidFill>
        <a:latin typeface="Calibri"/>
      </a:defRPr>
    </a:lvl2pPr>
    <a:lvl3pPr marL="914220" lvl="2" algn="r" rtl="1" eaLnBrk="0" fontAlgn="base" hangingPunct="0">
      <a:spcBef>
        <a:spcPts val="401"/>
      </a:spcBef>
      <a:spcAft>
        <a:spcPct val="0"/>
      </a:spcAft>
      <a:defRPr lang="fr-FR" sz="1400" kern="1200">
        <a:solidFill>
          <a:srgbClr val="000000"/>
        </a:solidFill>
        <a:latin typeface="Calibri"/>
      </a:defRPr>
    </a:lvl3pPr>
    <a:lvl4pPr marL="1371330" lvl="3" algn="r" rtl="1" eaLnBrk="0" fontAlgn="base" hangingPunct="0">
      <a:spcBef>
        <a:spcPts val="401"/>
      </a:spcBef>
      <a:spcAft>
        <a:spcPct val="0"/>
      </a:spcAft>
      <a:defRPr lang="fr-FR" sz="1400" kern="1200">
        <a:solidFill>
          <a:srgbClr val="000000"/>
        </a:solidFill>
        <a:latin typeface="Calibri"/>
      </a:defRPr>
    </a:lvl4pPr>
    <a:lvl5pPr marL="1828431" lvl="4" algn="r" rtl="1" eaLnBrk="0" fontAlgn="base" hangingPunct="0">
      <a:spcBef>
        <a:spcPts val="401"/>
      </a:spcBef>
      <a:spcAft>
        <a:spcPct val="0"/>
      </a:spcAft>
      <a:defRPr lang="fr-FR" sz="1400" kern="1200">
        <a:solidFill>
          <a:srgbClr val="000000"/>
        </a:solidFill>
        <a:latin typeface="Calibri"/>
      </a:defRPr>
    </a:lvl5pPr>
    <a:lvl6pPr marL="2285541" algn="l" defTabSz="914220" rtl="0" eaLnBrk="1" latinLnBrk="0" hangingPunct="1">
      <a:defRPr sz="1400" kern="1200">
        <a:solidFill>
          <a:schemeClr val="tx1"/>
        </a:solidFill>
        <a:latin typeface="+mn-lt"/>
        <a:ea typeface="+mn-ea"/>
        <a:cs typeface="+mn-cs"/>
      </a:defRPr>
    </a:lvl6pPr>
    <a:lvl7pPr marL="2742651" algn="l" defTabSz="914220" rtl="0" eaLnBrk="1" latinLnBrk="0" hangingPunct="1">
      <a:defRPr sz="1400" kern="1200">
        <a:solidFill>
          <a:schemeClr val="tx1"/>
        </a:solidFill>
        <a:latin typeface="+mn-lt"/>
        <a:ea typeface="+mn-ea"/>
        <a:cs typeface="+mn-cs"/>
      </a:defRPr>
    </a:lvl7pPr>
    <a:lvl8pPr marL="3199761" algn="l" defTabSz="914220" rtl="0" eaLnBrk="1" latinLnBrk="0" hangingPunct="1">
      <a:defRPr sz="1400" kern="1200">
        <a:solidFill>
          <a:schemeClr val="tx1"/>
        </a:solidFill>
        <a:latin typeface="+mn-lt"/>
        <a:ea typeface="+mn-ea"/>
        <a:cs typeface="+mn-cs"/>
      </a:defRPr>
    </a:lvl8pPr>
    <a:lvl9pPr marL="3656871" algn="l" defTabSz="914220"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Espace réservé de l'image des diapositives 1"/>
          <p:cNvSpPr>
            <a:spLocks noGrp="1" noRot="1" noChangeAspect="1" noTextEdit="1"/>
          </p:cNvSpPr>
          <p:nvPr>
            <p:ph type="sldImg"/>
          </p:nvPr>
        </p:nvSpPr>
        <p:spPr>
          <a:xfrm>
            <a:off x="2270125" y="768350"/>
            <a:ext cx="2559050" cy="3836988"/>
          </a:xfrm>
          <a:ln/>
        </p:spPr>
      </p:sp>
      <p:sp>
        <p:nvSpPr>
          <p:cNvPr id="13315" name="Espace réservé des commentaires 2"/>
          <p:cNvSpPr txBox="1">
            <a:spLocks noGrp="1"/>
          </p:cNvSpPr>
          <p:nvPr>
            <p:ph type="body" sz="quarter" idx="1"/>
          </p:nvPr>
        </p:nvSpPr>
        <p:spPr bwMode="auto">
          <a:noFill/>
        </p:spPr>
        <p:txBody>
          <a:bodyPr numCol="1">
            <a:prstTxWarp prst="textNoShape">
              <a:avLst/>
            </a:prstTxWarp>
          </a:bodyPr>
          <a:lstStyle/>
          <a:p>
            <a:pPr algn="l" rtl="0" eaLnBrk="1"/>
            <a:endParaRPr lang="ar-DZ" smtClean="0">
              <a:latin typeface="Calibri" pitchFamily="34" charset="0"/>
            </a:endParaRPr>
          </a:p>
        </p:txBody>
      </p:sp>
      <p:sp>
        <p:nvSpPr>
          <p:cNvPr id="4" name="Espace réservé du numéro de diapositive 3"/>
          <p:cNvSpPr txBox="1"/>
          <p:nvPr/>
        </p:nvSpPr>
        <p:spPr>
          <a:xfrm>
            <a:off x="1588" y="9721850"/>
            <a:ext cx="3076575" cy="511175"/>
          </a:xfrm>
          <a:prstGeom prst="rect">
            <a:avLst/>
          </a:prstGeom>
          <a:noFill/>
          <a:ln>
            <a:noFill/>
          </a:ln>
        </p:spPr>
        <p:txBody>
          <a:bodyPr lIns="94768" tIns="47384" rIns="94768" bIns="47384" anchor="b"/>
          <a:lstStyle/>
          <a:p>
            <a:pPr defTabSz="947684" rtl="1" fontAlgn="auto">
              <a:spcBef>
                <a:spcPts val="0"/>
              </a:spcBef>
              <a:spcAft>
                <a:spcPts val="0"/>
              </a:spcAft>
              <a:defRPr sz="1800" b="0" i="0" u="none" strike="noStrike" kern="0" cap="none" spc="0" baseline="0">
                <a:solidFill>
                  <a:srgbClr val="000000"/>
                </a:solidFill>
                <a:uFillTx/>
              </a:defRPr>
            </a:pPr>
            <a:fld id="{96B1A438-0D45-474A-91A5-3F69146C3BE8}" type="slidenum">
              <a:rPr kern="0">
                <a:solidFill>
                  <a:srgbClr val="000000"/>
                </a:solidFill>
                <a:latin typeface="+mn-lt"/>
                <a:cs typeface="+mn-cs"/>
              </a:rPr>
              <a:pPr defTabSz="947684" rtl="1" fontAlgn="auto">
                <a:spcBef>
                  <a:spcPts val="0"/>
                </a:spcBef>
                <a:spcAft>
                  <a:spcPts val="0"/>
                </a:spcAft>
                <a:defRPr sz="1800" b="0" i="0" u="none" strike="noStrike" kern="0" cap="none" spc="0" baseline="0">
                  <a:solidFill>
                    <a:srgbClr val="000000"/>
                  </a:solidFill>
                  <a:uFillTx/>
                </a:defRPr>
              </a:pPr>
              <a:t>1</a:t>
            </a:fld>
            <a:endParaRPr lang="ar-DZ" sz="1200" kern="0" dirty="0">
              <a:solidFill>
                <a:srgbClr val="000000"/>
              </a:solidFill>
              <a:latin typeface="Tahoma" pitchFamily="34"/>
              <a:cs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1620202" y="33704386"/>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29" name="Titre 28"/>
          <p:cNvSpPr>
            <a:spLocks noGrp="1"/>
          </p:cNvSpPr>
          <p:nvPr>
            <p:ph type="ctrTitle"/>
          </p:nvPr>
        </p:nvSpPr>
        <p:spPr>
          <a:xfrm>
            <a:off x="1200150" y="30576492"/>
            <a:ext cx="26643330" cy="7700963"/>
          </a:xfrm>
        </p:spPr>
        <p:txBody>
          <a:bodyPr anchor="t"/>
          <a:lstStyle/>
          <a:p>
            <a:r>
              <a:rPr kumimoji="0" lang="fr-FR" smtClean="0"/>
              <a:t>Cliquez pour modifier le style du titre</a:t>
            </a:r>
            <a:endParaRPr kumimoji="0" lang="en-US"/>
          </a:p>
        </p:txBody>
      </p:sp>
      <p:sp>
        <p:nvSpPr>
          <p:cNvPr id="9" name="Sous-titre 8"/>
          <p:cNvSpPr>
            <a:spLocks noGrp="1"/>
          </p:cNvSpPr>
          <p:nvPr>
            <p:ph type="subTitle" idx="1"/>
          </p:nvPr>
        </p:nvSpPr>
        <p:spPr>
          <a:xfrm>
            <a:off x="1200150" y="24483060"/>
            <a:ext cx="26643330" cy="5760720"/>
          </a:xfrm>
        </p:spPr>
        <p:txBody>
          <a:bodyPr anchor="b"/>
          <a:lstStyle>
            <a:lvl1pPr marL="0" indent="0" algn="l">
              <a:buNone/>
              <a:defRPr sz="10800">
                <a:solidFill>
                  <a:schemeClr val="tx2">
                    <a:shade val="75000"/>
                  </a:schemeClr>
                </a:solidFill>
              </a:defRPr>
            </a:lvl1pPr>
            <a:lvl2pPr marL="2057400" indent="0" algn="ctr">
              <a:buNone/>
            </a:lvl2pPr>
            <a:lvl3pPr marL="4114800" indent="0" algn="ctr">
              <a:buNone/>
            </a:lvl3pPr>
            <a:lvl4pPr marL="6172200" indent="0" algn="ctr">
              <a:buNone/>
            </a:lvl4pPr>
            <a:lvl5pPr marL="8229600" indent="0" algn="ctr">
              <a:buNone/>
            </a:lvl5pPr>
            <a:lvl6pPr marL="10287000" indent="0" algn="ctr">
              <a:buNone/>
            </a:lvl6pPr>
            <a:lvl7pPr marL="12344400" indent="0" algn="ctr">
              <a:buNone/>
            </a:lvl7pPr>
            <a:lvl8pPr marL="14401800" indent="0" algn="ctr">
              <a:buNone/>
            </a:lvl8pPr>
            <a:lvl9pPr marL="16459200" indent="0" algn="ctr">
              <a:buNone/>
            </a:lvl9pPr>
          </a:lstStyle>
          <a:p>
            <a:r>
              <a:rPr kumimoji="0" lang="fr-FR" smtClean="0"/>
              <a:t>Cliquez pour modifier le style des sous-titres du masque</a:t>
            </a:r>
            <a:endParaRPr kumimoji="0" lang="en-US"/>
          </a:p>
        </p:txBody>
      </p:sp>
      <p:sp>
        <p:nvSpPr>
          <p:cNvPr id="16" name="Espace réservé de la date 15"/>
          <p:cNvSpPr>
            <a:spLocks noGrp="1"/>
          </p:cNvSpPr>
          <p:nvPr>
            <p:ph type="dt" sz="half" idx="10"/>
          </p:nvPr>
        </p:nvSpPr>
        <p:spPr/>
        <p:txBody>
          <a:bodyPr/>
          <a:lstStyle/>
          <a:p>
            <a:pPr>
              <a:defRPr/>
            </a:pPr>
            <a:endParaRPr lang="en-US"/>
          </a:p>
        </p:txBody>
      </p:sp>
      <p:sp>
        <p:nvSpPr>
          <p:cNvPr id="2" name="Espace réservé du pied de page 1"/>
          <p:cNvSpPr>
            <a:spLocks noGrp="1"/>
          </p:cNvSpPr>
          <p:nvPr>
            <p:ph type="ftr" sz="quarter" idx="11"/>
          </p:nvPr>
        </p:nvSpPr>
        <p:spPr/>
        <p:txBody>
          <a:bodyPr/>
          <a:lstStyle/>
          <a:p>
            <a:pPr>
              <a:defRPr/>
            </a:pPr>
            <a:endParaRPr lang="en-US"/>
          </a:p>
        </p:txBody>
      </p:sp>
      <p:sp>
        <p:nvSpPr>
          <p:cNvPr id="15" name="Espace réservé du numéro de diapositive 14"/>
          <p:cNvSpPr>
            <a:spLocks noGrp="1"/>
          </p:cNvSpPr>
          <p:nvPr>
            <p:ph type="sldNum" sz="quarter" idx="12"/>
          </p:nvPr>
        </p:nvSpPr>
        <p:spPr>
          <a:xfrm>
            <a:off x="25923240" y="40785898"/>
            <a:ext cx="2390699" cy="1555394"/>
          </a:xfrm>
        </p:spPr>
        <p:txBody>
          <a:bodyPr/>
          <a:lstStyle/>
          <a:p>
            <a:pPr>
              <a:defRPr/>
            </a:pPr>
            <a:fld id="{5998369B-A6EF-43F8-95E5-75D0C38FAAC1}" type="slidenum">
              <a:rPr lang="fr-FR" smtClean="0"/>
              <a:pPr>
                <a:defRPr/>
              </a:pPr>
              <a:t>‹#›</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pPr>
              <a:defRPr/>
            </a:pPr>
            <a:endParaRPr lang="en-US"/>
          </a:p>
        </p:txBody>
      </p:sp>
      <p:sp>
        <p:nvSpPr>
          <p:cNvPr id="5" name="Espace réservé du pied de page 4"/>
          <p:cNvSpPr>
            <a:spLocks noGrp="1"/>
          </p:cNvSpPr>
          <p:nvPr>
            <p:ph type="ftr" sz="quarter" idx="11"/>
          </p:nvPr>
        </p:nvSpPr>
        <p:spPr/>
        <p:txBody>
          <a:bodyPr/>
          <a:lstStyle/>
          <a:p>
            <a:pPr>
              <a:defRPr/>
            </a:pPr>
            <a:endParaRPr lang="en-US"/>
          </a:p>
        </p:txBody>
      </p:sp>
      <p:sp>
        <p:nvSpPr>
          <p:cNvPr id="6" name="Espace réservé du numéro de diapositive 5"/>
          <p:cNvSpPr>
            <a:spLocks noGrp="1"/>
          </p:cNvSpPr>
          <p:nvPr>
            <p:ph type="sldNum" sz="quarter" idx="12"/>
          </p:nvPr>
        </p:nvSpPr>
        <p:spPr/>
        <p:txBody>
          <a:bodyPr/>
          <a:lstStyle/>
          <a:p>
            <a:pPr>
              <a:defRPr/>
            </a:pPr>
            <a:fld id="{CAB33F9F-9394-40C0-B684-8FA80BC0590D}" type="slidenum">
              <a:rPr lang="fr-FR" smtClean="0"/>
              <a:pPr>
                <a:defRPr/>
              </a:pPr>
              <a:t>‹#›</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21602700" y="3460442"/>
            <a:ext cx="5760720" cy="36864608"/>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1440180" y="3460442"/>
            <a:ext cx="19682460" cy="36864608"/>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pPr>
              <a:defRPr/>
            </a:pPr>
            <a:endParaRPr lang="en-US"/>
          </a:p>
        </p:txBody>
      </p:sp>
      <p:sp>
        <p:nvSpPr>
          <p:cNvPr id="5" name="Espace réservé du pied de page 4"/>
          <p:cNvSpPr>
            <a:spLocks noGrp="1"/>
          </p:cNvSpPr>
          <p:nvPr>
            <p:ph type="ftr" sz="quarter" idx="11"/>
          </p:nvPr>
        </p:nvSpPr>
        <p:spPr/>
        <p:txBody>
          <a:bodyPr/>
          <a:lstStyle/>
          <a:p>
            <a:pPr>
              <a:defRPr/>
            </a:pPr>
            <a:endParaRPr lang="en-US"/>
          </a:p>
        </p:txBody>
      </p:sp>
      <p:sp>
        <p:nvSpPr>
          <p:cNvPr id="6" name="Espace réservé du numéro de diapositive 5"/>
          <p:cNvSpPr>
            <a:spLocks noGrp="1"/>
          </p:cNvSpPr>
          <p:nvPr>
            <p:ph type="sldNum" sz="quarter" idx="12"/>
          </p:nvPr>
        </p:nvSpPr>
        <p:spPr/>
        <p:txBody>
          <a:bodyPr/>
          <a:lstStyle/>
          <a:p>
            <a:pPr>
              <a:defRPr/>
            </a:pPr>
            <a:fld id="{0750E905-AE62-4E92-AB62-C68FE6EFA973}" type="slidenum">
              <a:rPr lang="fr-FR" smtClean="0"/>
              <a:pPr>
                <a:defRPr/>
              </a:pPr>
              <a:t>‹#›</a:t>
            </a:fld>
            <a:endParaRPr lang="fr-F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Titre et 4 contenus">
    <p:spTree>
      <p:nvGrpSpPr>
        <p:cNvPr id="1" name=""/>
        <p:cNvGrpSpPr/>
        <p:nvPr/>
      </p:nvGrpSpPr>
      <p:grpSpPr>
        <a:xfrm>
          <a:off x="0" y="0"/>
          <a:ext cx="0" cy="0"/>
          <a:chOff x="0" y="0"/>
          <a:chExt cx="0" cy="0"/>
        </a:xfrm>
      </p:grpSpPr>
      <p:sp>
        <p:nvSpPr>
          <p:cNvPr id="2" name="Titre 1"/>
          <p:cNvSpPr txBox="1">
            <a:spLocks noGrp="1"/>
          </p:cNvSpPr>
          <p:nvPr>
            <p:ph type="title"/>
          </p:nvPr>
        </p:nvSpPr>
        <p:spPr>
          <a:xfrm>
            <a:off x="1439859" y="1839909"/>
            <a:ext cx="25923870" cy="8721720"/>
          </a:xfrm>
        </p:spPr>
        <p:txBody>
          <a:bodyPr/>
          <a:lstStyle>
            <a:lvl1pPr>
              <a:defRPr/>
            </a:lvl1pPr>
          </a:lstStyle>
          <a:p>
            <a:pPr lvl="0"/>
            <a:r>
              <a:rPr lang="fr-FR" smtClean="0"/>
              <a:t>Cliquez pour modifier le style du titre</a:t>
            </a:r>
            <a:endParaRPr lang="fr-FR"/>
          </a:p>
        </p:txBody>
      </p:sp>
      <p:sp>
        <p:nvSpPr>
          <p:cNvPr id="3" name="Espace réservé du contenu 2"/>
          <p:cNvSpPr txBox="1">
            <a:spLocks noGrp="1"/>
          </p:cNvSpPr>
          <p:nvPr>
            <p:ph idx="1"/>
          </p:nvPr>
        </p:nvSpPr>
        <p:spPr>
          <a:xfrm>
            <a:off x="1439859" y="12001500"/>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txBox="1">
            <a:spLocks noGrp="1"/>
          </p:cNvSpPr>
          <p:nvPr>
            <p:ph idx="2"/>
          </p:nvPr>
        </p:nvSpPr>
        <p:spPr>
          <a:xfrm>
            <a:off x="14477996" y="12001500"/>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contenu 4"/>
          <p:cNvSpPr txBox="1">
            <a:spLocks noGrp="1"/>
          </p:cNvSpPr>
          <p:nvPr>
            <p:ph idx="3"/>
          </p:nvPr>
        </p:nvSpPr>
        <p:spPr>
          <a:xfrm>
            <a:off x="1439859" y="25039636"/>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contenu 5"/>
          <p:cNvSpPr txBox="1">
            <a:spLocks noGrp="1"/>
          </p:cNvSpPr>
          <p:nvPr>
            <p:ph idx="4"/>
          </p:nvPr>
        </p:nvSpPr>
        <p:spPr>
          <a:xfrm>
            <a:off x="14477996" y="25039636"/>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13"/>
          <p:cNvSpPr txBox="1">
            <a:spLocks noGrp="1"/>
          </p:cNvSpPr>
          <p:nvPr>
            <p:ph type="dt" sz="half" idx="10"/>
          </p:nvPr>
        </p:nvSpPr>
        <p:spPr/>
        <p:txBody>
          <a:bodyPr/>
          <a:lstStyle>
            <a:lvl1pPr>
              <a:defRPr/>
            </a:lvl1pPr>
          </a:lstStyle>
          <a:p>
            <a:pPr>
              <a:defRPr/>
            </a:pPr>
            <a:endParaRPr lang="en-US"/>
          </a:p>
        </p:txBody>
      </p:sp>
      <p:sp>
        <p:nvSpPr>
          <p:cNvPr id="8" name="Espace réservé du pied de page 2"/>
          <p:cNvSpPr txBox="1">
            <a:spLocks noGrp="1"/>
          </p:cNvSpPr>
          <p:nvPr>
            <p:ph type="ftr" sz="quarter" idx="11"/>
          </p:nvPr>
        </p:nvSpPr>
        <p:spPr/>
        <p:txBody>
          <a:bodyPr/>
          <a:lstStyle>
            <a:lvl1pPr>
              <a:defRPr/>
            </a:lvl1pPr>
          </a:lstStyle>
          <a:p>
            <a:pPr>
              <a:defRPr/>
            </a:pPr>
            <a:endParaRPr lang="en-US"/>
          </a:p>
        </p:txBody>
      </p:sp>
      <p:sp>
        <p:nvSpPr>
          <p:cNvPr id="9" name="Espace réservé du numéro de diapositive 22"/>
          <p:cNvSpPr txBox="1">
            <a:spLocks noGrp="1"/>
          </p:cNvSpPr>
          <p:nvPr>
            <p:ph type="sldNum" sz="quarter" idx="12"/>
          </p:nvPr>
        </p:nvSpPr>
        <p:spPr/>
        <p:txBody>
          <a:bodyPr/>
          <a:lstStyle>
            <a:lvl1pPr>
              <a:defRPr/>
            </a:lvl1pPr>
          </a:lstStyle>
          <a:p>
            <a:pPr>
              <a:defRPr/>
            </a:pPr>
            <a:fld id="{5FDAFDC6-01AC-4F90-AC1C-66A1D1F09E95}" type="slidenum">
              <a:rPr/>
              <a:pPr>
                <a:defRPr/>
              </a:pPr>
              <a:t>‹#›</a:t>
            </a:fld>
            <a:endParaRPr lang="en-US"/>
          </a:p>
        </p:txBody>
      </p:sp>
    </p:spTree>
  </p:cSld>
  <p:clrMapOvr>
    <a:masterClrMapping/>
  </p:clrMapOvr>
  <p:transition/>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2" name="Titre 21"/>
          <p:cNvSpPr>
            <a:spLocks noGrp="1"/>
          </p:cNvSpPr>
          <p:nvPr>
            <p:ph type="title"/>
          </p:nvPr>
        </p:nvSpPr>
        <p:spPr/>
        <p:txBody>
          <a:bodyPr/>
          <a:lstStyle/>
          <a:p>
            <a:r>
              <a:rPr kumimoji="0" lang="fr-FR" smtClean="0"/>
              <a:t>Cliquez pour modifier le style du titre</a:t>
            </a:r>
            <a:endParaRPr kumimoji="0" lang="en-US"/>
          </a:p>
        </p:txBody>
      </p:sp>
      <p:sp>
        <p:nvSpPr>
          <p:cNvPr id="27" name="Espace réservé du contenu 26"/>
          <p:cNvSpPr>
            <a:spLocks noGrp="1"/>
          </p:cNvSpPr>
          <p:nvPr>
            <p:ph idx="1"/>
          </p:nvPr>
        </p:nvSpPr>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5" name="Espace réservé de la date 24"/>
          <p:cNvSpPr>
            <a:spLocks noGrp="1"/>
          </p:cNvSpPr>
          <p:nvPr>
            <p:ph type="dt" sz="half" idx="10"/>
          </p:nvPr>
        </p:nvSpPr>
        <p:spPr/>
        <p:txBody>
          <a:bodyPr/>
          <a:lstStyle/>
          <a:p>
            <a:pPr>
              <a:defRPr/>
            </a:pPr>
            <a:endParaRPr lang="en-US"/>
          </a:p>
        </p:txBody>
      </p:sp>
      <p:sp>
        <p:nvSpPr>
          <p:cNvPr id="19" name="Espace réservé du pied de page 18"/>
          <p:cNvSpPr>
            <a:spLocks noGrp="1"/>
          </p:cNvSpPr>
          <p:nvPr>
            <p:ph type="ftr" sz="quarter" idx="11"/>
          </p:nvPr>
        </p:nvSpPr>
        <p:spPr>
          <a:xfrm>
            <a:off x="11281410" y="480063"/>
            <a:ext cx="9121140" cy="1820228"/>
          </a:xfrm>
        </p:spPr>
        <p:txBody>
          <a:bodyPr/>
          <a:lstStyle/>
          <a:p>
            <a:pPr>
              <a:defRPr/>
            </a:pPr>
            <a:endParaRPr lang="en-US"/>
          </a:p>
        </p:txBody>
      </p:sp>
      <p:sp>
        <p:nvSpPr>
          <p:cNvPr id="16" name="Espace réservé du numéro de diapositive 15"/>
          <p:cNvSpPr>
            <a:spLocks noGrp="1"/>
          </p:cNvSpPr>
          <p:nvPr>
            <p:ph type="sldNum" sz="quarter" idx="12"/>
          </p:nvPr>
        </p:nvSpPr>
        <p:spPr>
          <a:xfrm>
            <a:off x="25923240" y="40785898"/>
            <a:ext cx="2390699" cy="1555394"/>
          </a:xfrm>
        </p:spPr>
        <p:txBody>
          <a:bodyPr/>
          <a:lstStyle/>
          <a:p>
            <a:pPr>
              <a:defRPr/>
            </a:pPr>
            <a:fld id="{CD22DD83-822A-4458-B54D-F6C19E849AD6}" type="slidenum">
              <a:rPr lang="fr-FR" smtClean="0"/>
              <a:pPr>
                <a:defRPr/>
              </a:pPr>
              <a:t>‹#›</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Ref idx="1003">
        <a:schemeClr val="bg2"/>
      </p:bgRef>
    </p:bg>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1620202" y="21702886"/>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6" name="Espace réservé du texte 5"/>
          <p:cNvSpPr>
            <a:spLocks noGrp="1"/>
          </p:cNvSpPr>
          <p:nvPr>
            <p:ph type="body" idx="1"/>
          </p:nvPr>
        </p:nvSpPr>
        <p:spPr>
          <a:xfrm>
            <a:off x="1200150" y="10561320"/>
            <a:ext cx="26643330" cy="7680960"/>
          </a:xfrm>
        </p:spPr>
        <p:txBody>
          <a:bodyPr anchor="b"/>
          <a:lstStyle>
            <a:lvl1pPr marL="0" indent="0" algn="r">
              <a:buNone/>
              <a:defRPr sz="9000">
                <a:solidFill>
                  <a:schemeClr val="tx2">
                    <a:shade val="75000"/>
                  </a:schemeClr>
                </a:solidFill>
              </a:defRPr>
            </a:lvl1pPr>
            <a:lvl2pPr>
              <a:buNone/>
              <a:defRPr sz="8100">
                <a:solidFill>
                  <a:schemeClr val="tx1">
                    <a:tint val="75000"/>
                  </a:schemeClr>
                </a:solidFill>
              </a:defRPr>
            </a:lvl2pPr>
            <a:lvl3pPr>
              <a:buNone/>
              <a:defRPr sz="7200">
                <a:solidFill>
                  <a:schemeClr val="tx1">
                    <a:tint val="75000"/>
                  </a:schemeClr>
                </a:solidFill>
              </a:defRPr>
            </a:lvl3pPr>
            <a:lvl4pPr>
              <a:buNone/>
              <a:defRPr sz="6300">
                <a:solidFill>
                  <a:schemeClr val="tx1">
                    <a:tint val="75000"/>
                  </a:schemeClr>
                </a:solidFill>
              </a:defRPr>
            </a:lvl4pPr>
            <a:lvl5pPr>
              <a:buNone/>
              <a:defRPr sz="6300">
                <a:solidFill>
                  <a:schemeClr val="tx1">
                    <a:tint val="75000"/>
                  </a:schemeClr>
                </a:solidFill>
              </a:defRPr>
            </a:lvl5pPr>
          </a:lstStyle>
          <a:p>
            <a:pPr lvl="0" eaLnBrk="1" latinLnBrk="0" hangingPunct="1"/>
            <a:r>
              <a:rPr kumimoji="0" lang="fr-FR" smtClean="0"/>
              <a:t>Cliquez pour modifier les styles du texte du masque</a:t>
            </a:r>
          </a:p>
        </p:txBody>
      </p:sp>
      <p:sp>
        <p:nvSpPr>
          <p:cNvPr id="19" name="Espace réservé de la date 18"/>
          <p:cNvSpPr>
            <a:spLocks noGrp="1"/>
          </p:cNvSpPr>
          <p:nvPr>
            <p:ph type="dt" sz="half" idx="10"/>
          </p:nvPr>
        </p:nvSpPr>
        <p:spPr/>
        <p:txBody>
          <a:bodyPr/>
          <a:lstStyle/>
          <a:p>
            <a:pPr>
              <a:defRPr/>
            </a:pPr>
            <a:endParaRPr lang="en-US"/>
          </a:p>
        </p:txBody>
      </p:sp>
      <p:sp>
        <p:nvSpPr>
          <p:cNvPr id="11" name="Espace réservé du pied de page 10"/>
          <p:cNvSpPr>
            <a:spLocks noGrp="1"/>
          </p:cNvSpPr>
          <p:nvPr>
            <p:ph type="ftr" sz="quarter" idx="11"/>
          </p:nvPr>
        </p:nvSpPr>
        <p:spPr/>
        <p:txBody>
          <a:bodyPr/>
          <a:lstStyle/>
          <a:p>
            <a:pPr>
              <a:defRPr/>
            </a:pPr>
            <a:endParaRPr lang="en-US"/>
          </a:p>
        </p:txBody>
      </p:sp>
      <p:sp>
        <p:nvSpPr>
          <p:cNvPr id="16" name="Espace réservé du numéro de diapositive 15"/>
          <p:cNvSpPr>
            <a:spLocks noGrp="1"/>
          </p:cNvSpPr>
          <p:nvPr>
            <p:ph type="sldNum" sz="quarter" idx="12"/>
          </p:nvPr>
        </p:nvSpPr>
        <p:spPr/>
        <p:txBody>
          <a:bodyPr/>
          <a:lstStyle/>
          <a:p>
            <a:pPr>
              <a:defRPr/>
            </a:pPr>
            <a:fld id="{E583A91D-B29B-48B7-AFCB-AEF1403C1B0E}" type="slidenum">
              <a:rPr lang="fr-FR" smtClean="0"/>
              <a:pPr>
                <a:defRPr/>
              </a:pPr>
              <a:t>‹#›</a:t>
            </a:fld>
            <a:endParaRPr lang="fr-FR"/>
          </a:p>
        </p:txBody>
      </p:sp>
      <p:sp>
        <p:nvSpPr>
          <p:cNvPr id="8" name="Titre 7"/>
          <p:cNvSpPr>
            <a:spLocks noGrp="1"/>
          </p:cNvSpPr>
          <p:nvPr>
            <p:ph type="title"/>
          </p:nvPr>
        </p:nvSpPr>
        <p:spPr>
          <a:xfrm>
            <a:off x="568496" y="18566638"/>
            <a:ext cx="27363420" cy="7464398"/>
          </a:xfrm>
        </p:spPr>
        <p:txBody>
          <a:bodyPr rtlCol="0" anchor="t"/>
          <a:lstStyle>
            <a:lvl1pPr algn="r">
              <a:defRPr/>
            </a:lvl1pPr>
          </a:lstStyle>
          <a:p>
            <a:r>
              <a:rPr kumimoji="0" lang="fr-FR" smtClean="0"/>
              <a:t>Cliquez pour modifier le style du titre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0" name="Titre 19"/>
          <p:cNvSpPr>
            <a:spLocks noGrp="1"/>
          </p:cNvSpPr>
          <p:nvPr>
            <p:ph type="title"/>
          </p:nvPr>
        </p:nvSpPr>
        <p:spPr>
          <a:xfrm>
            <a:off x="950519" y="2880360"/>
            <a:ext cx="27363420" cy="5299862"/>
          </a:xfrm>
        </p:spPr>
        <p:txBody>
          <a:bodyPr/>
          <a:lstStyle/>
          <a:p>
            <a:r>
              <a:rPr kumimoji="0" lang="fr-FR" smtClean="0"/>
              <a:t>Cliquez pour modifier le style du titre</a:t>
            </a:r>
            <a:endParaRPr kumimoji="0" lang="en-US"/>
          </a:p>
        </p:txBody>
      </p:sp>
      <p:sp>
        <p:nvSpPr>
          <p:cNvPr id="14" name="Espace réservé du contenu 13"/>
          <p:cNvSpPr>
            <a:spLocks noGrp="1"/>
          </p:cNvSpPr>
          <p:nvPr>
            <p:ph sz="half" idx="1"/>
          </p:nvPr>
        </p:nvSpPr>
        <p:spPr>
          <a:xfrm>
            <a:off x="960120" y="10081260"/>
            <a:ext cx="13201650" cy="29763720"/>
          </a:xfrm>
        </p:spPr>
        <p:txBody>
          <a:bodyPr/>
          <a:lstStyle>
            <a:lvl1pPr>
              <a:defRPr sz="12600"/>
            </a:lvl1pPr>
            <a:lvl2pPr>
              <a:defRPr sz="10800"/>
            </a:lvl2pPr>
            <a:lvl3pPr>
              <a:defRPr sz="9000"/>
            </a:lvl3pPr>
            <a:lvl4pPr>
              <a:defRPr sz="8100"/>
            </a:lvl4pPr>
            <a:lvl5pPr>
              <a:defRPr sz="81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3" name="Espace réservé du contenu 12"/>
          <p:cNvSpPr>
            <a:spLocks noGrp="1"/>
          </p:cNvSpPr>
          <p:nvPr>
            <p:ph sz="half" idx="2"/>
          </p:nvPr>
        </p:nvSpPr>
        <p:spPr>
          <a:xfrm>
            <a:off x="14641830" y="10081260"/>
            <a:ext cx="13681710" cy="29763720"/>
          </a:xfrm>
        </p:spPr>
        <p:txBody>
          <a:bodyPr/>
          <a:lstStyle>
            <a:lvl1pPr>
              <a:defRPr sz="12600"/>
            </a:lvl1pPr>
            <a:lvl2pPr>
              <a:defRPr sz="10800"/>
            </a:lvl2pPr>
            <a:lvl3pPr>
              <a:defRPr sz="9000"/>
            </a:lvl3pPr>
            <a:lvl4pPr>
              <a:defRPr sz="8100"/>
            </a:lvl4pPr>
            <a:lvl5pPr>
              <a:defRPr sz="81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1" name="Espace réservé de la date 20"/>
          <p:cNvSpPr>
            <a:spLocks noGrp="1"/>
          </p:cNvSpPr>
          <p:nvPr>
            <p:ph type="dt" sz="half" idx="10"/>
          </p:nvPr>
        </p:nvSpPr>
        <p:spPr/>
        <p:txBody>
          <a:bodyPr/>
          <a:lstStyle/>
          <a:p>
            <a:pPr>
              <a:defRPr/>
            </a:pPr>
            <a:endParaRPr lang="en-US"/>
          </a:p>
        </p:txBody>
      </p:sp>
      <p:sp>
        <p:nvSpPr>
          <p:cNvPr id="10" name="Espace réservé du pied de page 9"/>
          <p:cNvSpPr>
            <a:spLocks noGrp="1"/>
          </p:cNvSpPr>
          <p:nvPr>
            <p:ph type="ftr" sz="quarter" idx="11"/>
          </p:nvPr>
        </p:nvSpPr>
        <p:spPr/>
        <p:txBody>
          <a:bodyPr/>
          <a:lstStyle/>
          <a:p>
            <a:pPr>
              <a:defRPr/>
            </a:pPr>
            <a:endParaRPr lang="en-US"/>
          </a:p>
        </p:txBody>
      </p:sp>
      <p:sp>
        <p:nvSpPr>
          <p:cNvPr id="31" name="Espace réservé du numéro de diapositive 30"/>
          <p:cNvSpPr>
            <a:spLocks noGrp="1"/>
          </p:cNvSpPr>
          <p:nvPr>
            <p:ph type="sldNum" sz="quarter" idx="12"/>
          </p:nvPr>
        </p:nvSpPr>
        <p:spPr/>
        <p:txBody>
          <a:bodyPr/>
          <a:lstStyle/>
          <a:p>
            <a:pPr>
              <a:defRPr/>
            </a:pPr>
            <a:fld id="{05FD7F8C-D0B9-4E1C-845F-F1E829A3BEF6}" type="slidenum">
              <a:rPr lang="fr-FR" smtClean="0"/>
              <a:pPr>
                <a:defRPr/>
              </a:pPr>
              <a:t>‹#›</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29" name="Titre 28"/>
          <p:cNvSpPr>
            <a:spLocks noGrp="1"/>
          </p:cNvSpPr>
          <p:nvPr>
            <p:ph type="title"/>
          </p:nvPr>
        </p:nvSpPr>
        <p:spPr>
          <a:xfrm>
            <a:off x="960120" y="34084260"/>
            <a:ext cx="27123390" cy="5560695"/>
          </a:xfrm>
        </p:spPr>
        <p:txBody>
          <a:bodyPr anchor="ctr"/>
          <a:lstStyle>
            <a:lvl1pPr>
              <a:defRPr/>
            </a:lvl1pPr>
          </a:lstStyle>
          <a:p>
            <a:r>
              <a:rPr kumimoji="0" lang="fr-FR" smtClean="0"/>
              <a:t>Cliquez pour modifier le style du titre</a:t>
            </a:r>
            <a:endParaRPr kumimoji="0" lang="en-US"/>
          </a:p>
        </p:txBody>
      </p:sp>
      <p:sp>
        <p:nvSpPr>
          <p:cNvPr id="13" name="Espace réservé du texte 12"/>
          <p:cNvSpPr>
            <a:spLocks noGrp="1"/>
          </p:cNvSpPr>
          <p:nvPr>
            <p:ph type="body" idx="1"/>
          </p:nvPr>
        </p:nvSpPr>
        <p:spPr>
          <a:xfrm>
            <a:off x="886549" y="4200525"/>
            <a:ext cx="13515251" cy="4030501"/>
          </a:xfrm>
        </p:spPr>
        <p:txBody>
          <a:bodyPr anchor="ctr"/>
          <a:lstStyle>
            <a:lvl1pPr marL="0" indent="0">
              <a:buNone/>
              <a:defRPr sz="8100" b="0" cap="all" baseline="0">
                <a:solidFill>
                  <a:schemeClr val="accent1">
                    <a:shade val="50000"/>
                  </a:schemeClr>
                </a:solidFill>
                <a:latin typeface="+mj-lt"/>
                <a:ea typeface="+mj-ea"/>
                <a:cs typeface="+mj-cs"/>
              </a:defRPr>
            </a:lvl1pPr>
            <a:lvl2pPr>
              <a:buNone/>
              <a:defRPr sz="9000" b="1"/>
            </a:lvl2pPr>
            <a:lvl3pPr>
              <a:buNone/>
              <a:defRPr sz="8100" b="1"/>
            </a:lvl3pPr>
            <a:lvl4pPr>
              <a:buNone/>
              <a:defRPr sz="7200" b="1"/>
            </a:lvl4pPr>
            <a:lvl5pPr>
              <a:buNone/>
              <a:defRPr sz="7200" b="1"/>
            </a:lvl5pPr>
          </a:lstStyle>
          <a:p>
            <a:pPr lvl="0" eaLnBrk="1" latinLnBrk="0" hangingPunct="1"/>
            <a:r>
              <a:rPr kumimoji="0" lang="fr-FR" smtClean="0"/>
              <a:t>Cliquez pour modifier les styles du texte du masque</a:t>
            </a:r>
          </a:p>
        </p:txBody>
      </p:sp>
      <p:sp>
        <p:nvSpPr>
          <p:cNvPr id="25" name="Espace réservé du texte 24"/>
          <p:cNvSpPr>
            <a:spLocks noGrp="1"/>
          </p:cNvSpPr>
          <p:nvPr>
            <p:ph type="body" sz="half" idx="3"/>
          </p:nvPr>
        </p:nvSpPr>
        <p:spPr>
          <a:xfrm>
            <a:off x="14631830" y="4200525"/>
            <a:ext cx="13520559" cy="4030501"/>
          </a:xfrm>
        </p:spPr>
        <p:txBody>
          <a:bodyPr anchor="ctr"/>
          <a:lstStyle>
            <a:lvl1pPr marL="0" indent="0">
              <a:buNone/>
              <a:defRPr sz="8100" b="0" cap="all" baseline="0">
                <a:solidFill>
                  <a:schemeClr val="accent1">
                    <a:shade val="50000"/>
                  </a:schemeClr>
                </a:solidFill>
                <a:latin typeface="+mj-lt"/>
                <a:ea typeface="+mj-ea"/>
                <a:cs typeface="+mj-cs"/>
              </a:defRPr>
            </a:lvl1pPr>
            <a:lvl2pPr>
              <a:buNone/>
              <a:defRPr sz="9000" b="1"/>
            </a:lvl2pPr>
            <a:lvl3pPr>
              <a:buNone/>
              <a:defRPr sz="8100" b="1"/>
            </a:lvl3pPr>
            <a:lvl4pPr>
              <a:buNone/>
              <a:defRPr sz="7200" b="1"/>
            </a:lvl4pPr>
            <a:lvl5pPr>
              <a:buNone/>
              <a:defRPr sz="7200" b="1"/>
            </a:lvl5pPr>
          </a:lstStyle>
          <a:p>
            <a:pPr lvl="0" eaLnBrk="1" latinLnBrk="0" hangingPunct="1"/>
            <a:r>
              <a:rPr kumimoji="0" lang="fr-FR" smtClean="0"/>
              <a:t>Cliquez pour modifier les styles du texte du masque</a:t>
            </a:r>
          </a:p>
        </p:txBody>
      </p:sp>
      <p:sp>
        <p:nvSpPr>
          <p:cNvPr id="4" name="Espace réservé du contenu 3"/>
          <p:cNvSpPr>
            <a:spLocks noGrp="1"/>
          </p:cNvSpPr>
          <p:nvPr>
            <p:ph sz="quarter" idx="2"/>
          </p:nvPr>
        </p:nvSpPr>
        <p:spPr>
          <a:xfrm>
            <a:off x="886549" y="8291036"/>
            <a:ext cx="13515251" cy="24833107"/>
          </a:xfrm>
        </p:spPr>
        <p:txBody>
          <a:bodyPr/>
          <a:lstStyle>
            <a:lvl1pPr>
              <a:defRPr sz="10800"/>
            </a:lvl1pPr>
            <a:lvl2pPr>
              <a:defRPr sz="9000"/>
            </a:lvl2pPr>
            <a:lvl3pPr>
              <a:defRPr sz="8100"/>
            </a:lvl3pPr>
            <a:lvl4pPr>
              <a:defRPr sz="7200"/>
            </a:lvl4pPr>
            <a:lvl5pPr>
              <a:defRPr sz="7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8" name="Espace réservé du contenu 27"/>
          <p:cNvSpPr>
            <a:spLocks noGrp="1"/>
          </p:cNvSpPr>
          <p:nvPr>
            <p:ph sz="quarter" idx="4"/>
          </p:nvPr>
        </p:nvSpPr>
        <p:spPr>
          <a:xfrm>
            <a:off x="14643500" y="8291036"/>
            <a:ext cx="13508888" cy="24833107"/>
          </a:xfrm>
        </p:spPr>
        <p:txBody>
          <a:bodyPr/>
          <a:lstStyle>
            <a:lvl1pPr>
              <a:defRPr sz="10800"/>
            </a:lvl1pPr>
            <a:lvl2pPr>
              <a:defRPr sz="9000"/>
            </a:lvl2pPr>
            <a:lvl3pPr>
              <a:defRPr sz="8100"/>
            </a:lvl3pPr>
            <a:lvl4pPr>
              <a:defRPr sz="7200"/>
            </a:lvl4pPr>
            <a:lvl5pPr>
              <a:defRPr sz="7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0" name="Espace réservé de la date 9"/>
          <p:cNvSpPr>
            <a:spLocks noGrp="1"/>
          </p:cNvSpPr>
          <p:nvPr>
            <p:ph type="dt" sz="half" idx="10"/>
          </p:nvPr>
        </p:nvSpPr>
        <p:spPr/>
        <p:txBody>
          <a:bodyPr/>
          <a:lstStyle/>
          <a:p>
            <a:pPr>
              <a:defRPr/>
            </a:pPr>
            <a:endParaRPr lang="en-US"/>
          </a:p>
        </p:txBody>
      </p:sp>
      <p:sp>
        <p:nvSpPr>
          <p:cNvPr id="6" name="Espace réservé du pied de page 5"/>
          <p:cNvSpPr>
            <a:spLocks noGrp="1"/>
          </p:cNvSpPr>
          <p:nvPr>
            <p:ph type="ftr" sz="quarter" idx="11"/>
          </p:nvPr>
        </p:nvSpPr>
        <p:spPr/>
        <p:txBody>
          <a:bodyPr/>
          <a:lstStyle/>
          <a:p>
            <a:pPr>
              <a:defRPr/>
            </a:pPr>
            <a:endParaRPr lang="en-US"/>
          </a:p>
        </p:txBody>
      </p:sp>
      <p:sp>
        <p:nvSpPr>
          <p:cNvPr id="7" name="Espace réservé du numéro de diapositive 6"/>
          <p:cNvSpPr>
            <a:spLocks noGrp="1"/>
          </p:cNvSpPr>
          <p:nvPr>
            <p:ph type="sldNum" sz="quarter" idx="12"/>
          </p:nvPr>
        </p:nvSpPr>
        <p:spPr>
          <a:xfrm>
            <a:off x="25923240" y="40805100"/>
            <a:ext cx="2400300" cy="1555394"/>
          </a:xfrm>
        </p:spPr>
        <p:txBody>
          <a:bodyPr/>
          <a:lstStyle/>
          <a:p>
            <a:pPr>
              <a:defRPr/>
            </a:pPr>
            <a:fld id="{AD521F33-FD0F-4C65-96E5-BC59B162C37F}" type="slidenum">
              <a:rPr lang="fr-FR" smtClean="0"/>
              <a:pPr>
                <a:defRPr/>
              </a:pPr>
              <a:t>‹#›</a:t>
            </a:fld>
            <a:endParaRPr lang="fr-FR"/>
          </a:p>
        </p:txBody>
      </p:sp>
      <p:sp>
        <p:nvSpPr>
          <p:cNvPr id="11" name="Connecteur droit 10"/>
          <p:cNvSpPr>
            <a:spLocks noChangeShapeType="1"/>
          </p:cNvSpPr>
          <p:nvPr/>
        </p:nvSpPr>
        <p:spPr bwMode="auto">
          <a:xfrm>
            <a:off x="1620202" y="37924743"/>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30" name="Titre 29"/>
          <p:cNvSpPr>
            <a:spLocks noGrp="1"/>
          </p:cNvSpPr>
          <p:nvPr>
            <p:ph type="title"/>
          </p:nvPr>
        </p:nvSpPr>
        <p:spPr>
          <a:xfrm>
            <a:off x="950519" y="2880360"/>
            <a:ext cx="27363420" cy="5299862"/>
          </a:xfrm>
        </p:spPr>
        <p:txBody>
          <a:bodyPr/>
          <a:lstStyle/>
          <a:p>
            <a:r>
              <a:rPr kumimoji="0" lang="fr-FR" smtClean="0"/>
              <a:t>Cliquez pour modifier le style du titre</a:t>
            </a:r>
            <a:endParaRPr kumimoji="0" lang="en-US"/>
          </a:p>
        </p:txBody>
      </p:sp>
      <p:sp>
        <p:nvSpPr>
          <p:cNvPr id="12" name="Espace réservé de la date 11"/>
          <p:cNvSpPr>
            <a:spLocks noGrp="1"/>
          </p:cNvSpPr>
          <p:nvPr>
            <p:ph type="dt" sz="half" idx="10"/>
          </p:nvPr>
        </p:nvSpPr>
        <p:spPr/>
        <p:txBody>
          <a:bodyPr/>
          <a:lstStyle/>
          <a:p>
            <a:pPr>
              <a:defRPr/>
            </a:pPr>
            <a:endParaRPr lang="en-US"/>
          </a:p>
        </p:txBody>
      </p:sp>
      <p:sp>
        <p:nvSpPr>
          <p:cNvPr id="21" name="Espace réservé du pied de page 20"/>
          <p:cNvSpPr>
            <a:spLocks noGrp="1"/>
          </p:cNvSpPr>
          <p:nvPr>
            <p:ph type="ftr" sz="quarter" idx="11"/>
          </p:nvPr>
        </p:nvSpPr>
        <p:spPr/>
        <p:txBody>
          <a:bodyPr/>
          <a:lstStyle/>
          <a:p>
            <a:pPr>
              <a:defRPr/>
            </a:pPr>
            <a:endParaRPr lang="en-US"/>
          </a:p>
        </p:txBody>
      </p:sp>
      <p:sp>
        <p:nvSpPr>
          <p:cNvPr id="6" name="Espace réservé du numéro de diapositive 5"/>
          <p:cNvSpPr>
            <a:spLocks noGrp="1"/>
          </p:cNvSpPr>
          <p:nvPr>
            <p:ph type="sldNum" sz="quarter" idx="12"/>
          </p:nvPr>
        </p:nvSpPr>
        <p:spPr/>
        <p:txBody>
          <a:bodyPr/>
          <a:lstStyle/>
          <a:p>
            <a:pPr>
              <a:defRPr/>
            </a:pPr>
            <a:fld id="{194FF44E-2F55-4665-9AA7-2C9C8519604F}" type="slidenum">
              <a:rPr lang="fr-FR" smtClean="0"/>
              <a:pPr>
                <a:defRPr/>
              </a:pPr>
              <a:t>‹#›</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p>
            <a:pPr>
              <a:defRPr/>
            </a:pPr>
            <a:endParaRPr lang="en-US"/>
          </a:p>
        </p:txBody>
      </p:sp>
      <p:sp>
        <p:nvSpPr>
          <p:cNvPr id="24" name="Espace réservé du pied de page 23"/>
          <p:cNvSpPr>
            <a:spLocks noGrp="1"/>
          </p:cNvSpPr>
          <p:nvPr>
            <p:ph type="ftr" sz="quarter" idx="11"/>
          </p:nvPr>
        </p:nvSpPr>
        <p:spPr/>
        <p:txBody>
          <a:bodyPr/>
          <a:lstStyle/>
          <a:p>
            <a:pPr>
              <a:defRPr/>
            </a:pPr>
            <a:endParaRPr lang="en-US"/>
          </a:p>
        </p:txBody>
      </p:sp>
      <p:sp>
        <p:nvSpPr>
          <p:cNvPr id="7" name="Espace réservé du numéro de diapositive 6"/>
          <p:cNvSpPr>
            <a:spLocks noGrp="1"/>
          </p:cNvSpPr>
          <p:nvPr>
            <p:ph type="sldNum" sz="quarter" idx="12"/>
          </p:nvPr>
        </p:nvSpPr>
        <p:spPr/>
        <p:txBody>
          <a:bodyPr/>
          <a:lstStyle/>
          <a:p>
            <a:pPr>
              <a:defRPr/>
            </a:pPr>
            <a:fld id="{4FA50C5F-7891-4283-8718-228137E765B6}" type="slidenum">
              <a:rPr lang="fr-FR" smtClean="0"/>
              <a:pPr>
                <a:defRPr/>
              </a:pPr>
              <a:t>‹#›</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8" name="Connecteur droit 7"/>
          <p:cNvSpPr>
            <a:spLocks noChangeShapeType="1"/>
          </p:cNvSpPr>
          <p:nvPr/>
        </p:nvSpPr>
        <p:spPr bwMode="auto">
          <a:xfrm>
            <a:off x="1620202" y="36849440"/>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12" name="Titre 11"/>
          <p:cNvSpPr>
            <a:spLocks noGrp="1"/>
          </p:cNvSpPr>
          <p:nvPr>
            <p:ph type="title"/>
          </p:nvPr>
        </p:nvSpPr>
        <p:spPr>
          <a:xfrm>
            <a:off x="1440180" y="34564320"/>
            <a:ext cx="26643330" cy="3280410"/>
          </a:xfrm>
        </p:spPr>
        <p:txBody>
          <a:bodyPr anchor="ctr"/>
          <a:lstStyle>
            <a:lvl1pPr algn="l">
              <a:buNone/>
              <a:defRPr sz="9000" b="1"/>
            </a:lvl1pPr>
          </a:lstStyle>
          <a:p>
            <a:r>
              <a:rPr kumimoji="0" lang="fr-FR" smtClean="0"/>
              <a:t>Cliquez pour modifier le style du titre</a:t>
            </a:r>
            <a:endParaRPr kumimoji="0" lang="en-US"/>
          </a:p>
        </p:txBody>
      </p:sp>
      <p:sp>
        <p:nvSpPr>
          <p:cNvPr id="26" name="Espace réservé du texte 25"/>
          <p:cNvSpPr>
            <a:spLocks noGrp="1"/>
          </p:cNvSpPr>
          <p:nvPr>
            <p:ph type="body" idx="2"/>
          </p:nvPr>
        </p:nvSpPr>
        <p:spPr>
          <a:xfrm>
            <a:off x="1440182" y="3840480"/>
            <a:ext cx="9476186" cy="30243780"/>
          </a:xfrm>
        </p:spPr>
        <p:txBody>
          <a:bodyPr/>
          <a:lstStyle>
            <a:lvl1pPr marL="0" indent="0">
              <a:buNone/>
              <a:defRPr sz="6300"/>
            </a:lvl1pPr>
            <a:lvl2pPr>
              <a:buNone/>
              <a:defRPr sz="5400"/>
            </a:lvl2pPr>
            <a:lvl3pPr>
              <a:buNone/>
              <a:defRPr sz="4500"/>
            </a:lvl3pPr>
            <a:lvl4pPr>
              <a:buNone/>
              <a:defRPr sz="4100"/>
            </a:lvl4pPr>
            <a:lvl5pPr>
              <a:buNone/>
              <a:defRPr sz="4100"/>
            </a:lvl5pPr>
          </a:lstStyle>
          <a:p>
            <a:pPr lvl="0" eaLnBrk="1" latinLnBrk="0" hangingPunct="1"/>
            <a:r>
              <a:rPr kumimoji="0" lang="fr-FR" smtClean="0"/>
              <a:t>Cliquez pour modifier les styles du texte du masque</a:t>
            </a:r>
          </a:p>
        </p:txBody>
      </p:sp>
      <p:sp>
        <p:nvSpPr>
          <p:cNvPr id="14" name="Espace réservé du contenu 13"/>
          <p:cNvSpPr>
            <a:spLocks noGrp="1"/>
          </p:cNvSpPr>
          <p:nvPr>
            <p:ph sz="half" idx="1"/>
          </p:nvPr>
        </p:nvSpPr>
        <p:spPr>
          <a:xfrm>
            <a:off x="11261407" y="3840480"/>
            <a:ext cx="16822103" cy="30243780"/>
          </a:xfrm>
        </p:spPr>
        <p:txBody>
          <a:bodyPr/>
          <a:lstStyle>
            <a:lvl1pPr>
              <a:defRPr sz="14400"/>
            </a:lvl1pPr>
            <a:lvl2pPr>
              <a:defRPr sz="12600"/>
            </a:lvl2pPr>
            <a:lvl3pPr>
              <a:defRPr sz="10800"/>
            </a:lvl3pPr>
            <a:lvl4pPr>
              <a:defRPr sz="9000"/>
            </a:lvl4pPr>
            <a:lvl5pPr>
              <a:defRPr sz="90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5" name="Espace réservé de la date 24"/>
          <p:cNvSpPr>
            <a:spLocks noGrp="1"/>
          </p:cNvSpPr>
          <p:nvPr>
            <p:ph type="dt" sz="half" idx="10"/>
          </p:nvPr>
        </p:nvSpPr>
        <p:spPr/>
        <p:txBody>
          <a:bodyPr/>
          <a:lstStyle/>
          <a:p>
            <a:pPr>
              <a:defRPr/>
            </a:pPr>
            <a:endParaRPr lang="en-US"/>
          </a:p>
        </p:txBody>
      </p:sp>
      <p:sp>
        <p:nvSpPr>
          <p:cNvPr id="29" name="Espace réservé du pied de page 28"/>
          <p:cNvSpPr>
            <a:spLocks noGrp="1"/>
          </p:cNvSpPr>
          <p:nvPr>
            <p:ph type="ftr" sz="quarter" idx="11"/>
          </p:nvPr>
        </p:nvSpPr>
        <p:spPr/>
        <p:txBody>
          <a:bodyPr/>
          <a:lstStyle/>
          <a:p>
            <a:pPr>
              <a:defRPr/>
            </a:pPr>
            <a:endParaRPr lang="en-US"/>
          </a:p>
        </p:txBody>
      </p:sp>
      <p:sp>
        <p:nvSpPr>
          <p:cNvPr id="7" name="Espace réservé du numéro de diapositive 6"/>
          <p:cNvSpPr>
            <a:spLocks noGrp="1"/>
          </p:cNvSpPr>
          <p:nvPr>
            <p:ph type="sldNum" sz="quarter" idx="12"/>
          </p:nvPr>
        </p:nvSpPr>
        <p:spPr/>
        <p:txBody>
          <a:bodyPr/>
          <a:lstStyle/>
          <a:p>
            <a:pPr>
              <a:defRPr/>
            </a:pPr>
            <a:fld id="{0BBFC409-5C0D-4F4F-B1EA-92DFE8CC3C4D}" type="slidenum">
              <a:rPr lang="fr-FR" smtClean="0"/>
              <a:pPr>
                <a:defRPr/>
              </a:pPr>
              <a:t>‹#›</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13" name="Espace réservé pour une image  12"/>
          <p:cNvSpPr>
            <a:spLocks noGrp="1"/>
          </p:cNvSpPr>
          <p:nvPr>
            <p:ph type="pic" idx="1"/>
          </p:nvPr>
        </p:nvSpPr>
        <p:spPr>
          <a:xfrm>
            <a:off x="11041380" y="3884794"/>
            <a:ext cx="15841980" cy="2304288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14400"/>
            </a:lvl1pPr>
          </a:lstStyle>
          <a:p>
            <a:r>
              <a:rPr kumimoji="0" lang="fr-FR" smtClean="0"/>
              <a:t>Cliquez sur l'icône pour ajouter une image</a:t>
            </a:r>
            <a:endParaRPr kumimoji="0" lang="en-US" dirty="0"/>
          </a:p>
        </p:txBody>
      </p:sp>
      <p:sp>
        <p:nvSpPr>
          <p:cNvPr id="7" name="Espace réservé de la date 6"/>
          <p:cNvSpPr>
            <a:spLocks noGrp="1"/>
          </p:cNvSpPr>
          <p:nvPr>
            <p:ph type="dt" sz="half" idx="10"/>
          </p:nvPr>
        </p:nvSpPr>
        <p:spPr/>
        <p:txBody>
          <a:bodyPr/>
          <a:lstStyle/>
          <a:p>
            <a:pPr>
              <a:defRPr/>
            </a:pPr>
            <a:endParaRPr lang="en-US"/>
          </a:p>
        </p:txBody>
      </p:sp>
      <p:sp>
        <p:nvSpPr>
          <p:cNvPr id="5" name="Espace réservé du pied de page 4"/>
          <p:cNvSpPr>
            <a:spLocks noGrp="1"/>
          </p:cNvSpPr>
          <p:nvPr>
            <p:ph type="ftr" sz="quarter" idx="11"/>
          </p:nvPr>
        </p:nvSpPr>
        <p:spPr/>
        <p:txBody>
          <a:bodyPr/>
          <a:lstStyle/>
          <a:p>
            <a:pPr>
              <a:defRPr/>
            </a:pPr>
            <a:endParaRPr lang="en-US"/>
          </a:p>
        </p:txBody>
      </p:sp>
      <p:sp>
        <p:nvSpPr>
          <p:cNvPr id="31" name="Espace réservé du numéro de diapositive 30"/>
          <p:cNvSpPr>
            <a:spLocks noGrp="1"/>
          </p:cNvSpPr>
          <p:nvPr>
            <p:ph type="sldNum" sz="quarter" idx="12"/>
          </p:nvPr>
        </p:nvSpPr>
        <p:spPr/>
        <p:txBody>
          <a:bodyPr/>
          <a:lstStyle/>
          <a:p>
            <a:pPr>
              <a:defRPr/>
            </a:pPr>
            <a:fld id="{BF8DD6B3-DE42-45A2-A527-B993F55AC13A}" type="slidenum">
              <a:rPr lang="fr-FR" smtClean="0"/>
              <a:pPr>
                <a:defRPr/>
              </a:pPr>
              <a:t>‹#›</a:t>
            </a:fld>
            <a:endParaRPr lang="fr-FR"/>
          </a:p>
        </p:txBody>
      </p:sp>
      <p:sp>
        <p:nvSpPr>
          <p:cNvPr id="17" name="Titre 16"/>
          <p:cNvSpPr>
            <a:spLocks noGrp="1"/>
          </p:cNvSpPr>
          <p:nvPr>
            <p:ph type="title"/>
          </p:nvPr>
        </p:nvSpPr>
        <p:spPr>
          <a:xfrm>
            <a:off x="1200150" y="31460688"/>
            <a:ext cx="18482310" cy="3290414"/>
          </a:xfrm>
        </p:spPr>
        <p:txBody>
          <a:bodyPr anchor="ctr"/>
          <a:lstStyle>
            <a:lvl1pPr algn="l">
              <a:buNone/>
              <a:defRPr sz="9000" b="1"/>
            </a:lvl1pPr>
          </a:lstStyle>
          <a:p>
            <a:r>
              <a:rPr kumimoji="0" lang="fr-FR" smtClean="0"/>
              <a:t>Cliquez pour modifier le style du titre</a:t>
            </a:r>
            <a:endParaRPr kumimoji="0" lang="en-US"/>
          </a:p>
        </p:txBody>
      </p:sp>
      <p:sp>
        <p:nvSpPr>
          <p:cNvPr id="26" name="Espace réservé du texte 25"/>
          <p:cNvSpPr>
            <a:spLocks noGrp="1"/>
          </p:cNvSpPr>
          <p:nvPr>
            <p:ph type="body" sz="half" idx="2"/>
          </p:nvPr>
        </p:nvSpPr>
        <p:spPr>
          <a:xfrm>
            <a:off x="1200150" y="34859273"/>
            <a:ext cx="18482310" cy="4840605"/>
          </a:xfrm>
        </p:spPr>
        <p:txBody>
          <a:bodyPr lIns="493776" tIns="0"/>
          <a:lstStyle>
            <a:lvl1pPr marL="0" indent="0">
              <a:buNone/>
              <a:defRPr sz="6300"/>
            </a:lvl1pPr>
            <a:lvl2pPr>
              <a:defRPr sz="5400"/>
            </a:lvl2pPr>
            <a:lvl3pPr>
              <a:defRPr sz="4500"/>
            </a:lvl3pPr>
            <a:lvl4pPr>
              <a:defRPr sz="4100"/>
            </a:lvl4pPr>
            <a:lvl5pPr>
              <a:defRPr sz="4100"/>
            </a:lvl5pPr>
          </a:lstStyle>
          <a:p>
            <a:pPr lvl="0" eaLnBrk="1" latinLnBrk="0" hangingPunct="1"/>
            <a:r>
              <a:rPr kumimoji="0" lang="fr-FR" smtClean="0"/>
              <a:t>Cliquez pour modifier les styles du texte du masque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1620202" y="6620661"/>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8" name="Espace réservé du texte 7"/>
          <p:cNvSpPr>
            <a:spLocks noGrp="1"/>
          </p:cNvSpPr>
          <p:nvPr>
            <p:ph type="body" idx="1"/>
          </p:nvPr>
        </p:nvSpPr>
        <p:spPr>
          <a:xfrm>
            <a:off x="960120" y="9791224"/>
            <a:ext cx="27363420" cy="28513567"/>
          </a:xfrm>
          <a:prstGeom prst="rect">
            <a:avLst/>
          </a:prstGeom>
        </p:spPr>
        <p:txBody>
          <a:bodyPr vert="horz" lIns="411480" tIns="205740" rIns="411480" bIns="205740">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1" name="Espace réservé de la date 10"/>
          <p:cNvSpPr>
            <a:spLocks noGrp="1"/>
          </p:cNvSpPr>
          <p:nvPr>
            <p:ph type="dt" sz="half" idx="2"/>
          </p:nvPr>
        </p:nvSpPr>
        <p:spPr>
          <a:xfrm>
            <a:off x="20402550" y="480063"/>
            <a:ext cx="7920990" cy="1820228"/>
          </a:xfrm>
          <a:prstGeom prst="rect">
            <a:avLst/>
          </a:prstGeom>
        </p:spPr>
        <p:txBody>
          <a:bodyPr vert="horz" lIns="411480" tIns="205740" rIns="411480" bIns="205740"/>
          <a:lstStyle>
            <a:lvl1pPr algn="l" eaLnBrk="1" latinLnBrk="0" hangingPunct="1">
              <a:defRPr kumimoji="0" sz="5400">
                <a:solidFill>
                  <a:schemeClr val="accent1">
                    <a:shade val="75000"/>
                  </a:schemeClr>
                </a:solidFill>
              </a:defRPr>
            </a:lvl1pPr>
          </a:lstStyle>
          <a:p>
            <a:pPr>
              <a:defRPr/>
            </a:pPr>
            <a:endParaRPr lang="en-US"/>
          </a:p>
        </p:txBody>
      </p:sp>
      <p:sp>
        <p:nvSpPr>
          <p:cNvPr id="28" name="Espace réservé du pied de page 27"/>
          <p:cNvSpPr>
            <a:spLocks noGrp="1"/>
          </p:cNvSpPr>
          <p:nvPr>
            <p:ph type="ftr" sz="quarter" idx="3"/>
          </p:nvPr>
        </p:nvSpPr>
        <p:spPr>
          <a:xfrm>
            <a:off x="9841230" y="480063"/>
            <a:ext cx="10561320" cy="1820228"/>
          </a:xfrm>
          <a:prstGeom prst="rect">
            <a:avLst/>
          </a:prstGeom>
        </p:spPr>
        <p:txBody>
          <a:bodyPr vert="horz" lIns="411480" tIns="205740" rIns="411480" bIns="205740"/>
          <a:lstStyle>
            <a:lvl1pPr algn="r" eaLnBrk="1" latinLnBrk="0" hangingPunct="1">
              <a:defRPr kumimoji="0" sz="5400">
                <a:solidFill>
                  <a:schemeClr val="accent1">
                    <a:shade val="75000"/>
                  </a:schemeClr>
                </a:solidFill>
              </a:defRPr>
            </a:lvl1pPr>
          </a:lstStyle>
          <a:p>
            <a:pPr>
              <a:defRPr/>
            </a:pPr>
            <a:endParaRPr lang="en-US"/>
          </a:p>
        </p:txBody>
      </p:sp>
      <p:sp>
        <p:nvSpPr>
          <p:cNvPr id="5" name="Espace réservé du numéro de diapositive 4"/>
          <p:cNvSpPr>
            <a:spLocks noGrp="1"/>
          </p:cNvSpPr>
          <p:nvPr>
            <p:ph type="sldNum" sz="quarter" idx="4"/>
          </p:nvPr>
        </p:nvSpPr>
        <p:spPr>
          <a:xfrm>
            <a:off x="25923240" y="40805103"/>
            <a:ext cx="2400300" cy="1540193"/>
          </a:xfrm>
          <a:prstGeom prst="rect">
            <a:avLst/>
          </a:prstGeom>
        </p:spPr>
        <p:txBody>
          <a:bodyPr vert="horz" lIns="411480" tIns="205740" rIns="411480" bIns="205740"/>
          <a:lstStyle>
            <a:lvl1pPr algn="r" eaLnBrk="1" latinLnBrk="0" hangingPunct="1">
              <a:defRPr kumimoji="0" sz="5400">
                <a:solidFill>
                  <a:schemeClr val="accent1">
                    <a:shade val="75000"/>
                  </a:schemeClr>
                </a:solidFill>
              </a:defRPr>
            </a:lvl1pPr>
          </a:lstStyle>
          <a:p>
            <a:pPr>
              <a:defRPr/>
            </a:pPr>
            <a:fld id="{6014CD5F-2915-4A8F-8678-4A81C212C2F1}" type="slidenum">
              <a:rPr lang="fr-FR" smtClean="0"/>
              <a:pPr>
                <a:defRPr/>
              </a:pPr>
              <a:t>‹#›</a:t>
            </a:fld>
            <a:endParaRPr lang="fr-FR"/>
          </a:p>
        </p:txBody>
      </p:sp>
      <p:sp>
        <p:nvSpPr>
          <p:cNvPr id="10" name="Espace réservé du titre 9"/>
          <p:cNvSpPr>
            <a:spLocks noGrp="1"/>
          </p:cNvSpPr>
          <p:nvPr>
            <p:ph type="title"/>
          </p:nvPr>
        </p:nvSpPr>
        <p:spPr>
          <a:xfrm>
            <a:off x="960120" y="2880360"/>
            <a:ext cx="27363420" cy="5280660"/>
          </a:xfrm>
          <a:prstGeom prst="rect">
            <a:avLst/>
          </a:prstGeom>
        </p:spPr>
        <p:txBody>
          <a:bodyPr vert="horz" lIns="411480" tIns="205740" rIns="411480" bIns="205740" anchor="ctr">
            <a:normAutofit/>
          </a:bodyPr>
          <a:lstStyle/>
          <a:p>
            <a:r>
              <a:rPr kumimoji="0" lang="fr-FR" smtClean="0"/>
              <a:t>Cliquez pour modifier le style du titre</a:t>
            </a:r>
            <a:endParaRPr kumimoji="0" lang="en-US"/>
          </a:p>
        </p:txBody>
      </p:sp>
      <p:sp>
        <p:nvSpPr>
          <p:cNvPr id="9" name="Connecteur droit 8"/>
          <p:cNvSpPr>
            <a:spLocks noChangeShapeType="1"/>
          </p:cNvSpPr>
          <p:nvPr/>
        </p:nvSpPr>
        <p:spPr bwMode="auto">
          <a:xfrm>
            <a:off x="1620202" y="6620661"/>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12" name="Connecteur droit 11"/>
          <p:cNvSpPr>
            <a:spLocks noChangeShapeType="1"/>
          </p:cNvSpPr>
          <p:nvPr/>
        </p:nvSpPr>
        <p:spPr bwMode="auto">
          <a:xfrm>
            <a:off x="1620202" y="6665315"/>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4" r:id="rId6"/>
    <p:sldLayoutId id="2147483805" r:id="rId7"/>
    <p:sldLayoutId id="2147483806" r:id="rId8"/>
    <p:sldLayoutId id="2147483807" r:id="rId9"/>
    <p:sldLayoutId id="2147483808" r:id="rId10"/>
    <p:sldLayoutId id="2147483809" r:id="rId11"/>
    <p:sldLayoutId id="2147483810" r:id="rId12"/>
  </p:sldLayoutIdLst>
  <p:txStyles>
    <p:titleStyle>
      <a:lvl1pPr algn="l" rtl="1" eaLnBrk="1" latinLnBrk="0" hangingPunct="1">
        <a:spcBef>
          <a:spcPct val="0"/>
        </a:spcBef>
        <a:buNone/>
        <a:defRPr kumimoji="0" sz="162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1543050" indent="-1543050" algn="r" rtl="1" eaLnBrk="1" latinLnBrk="0" hangingPunct="1">
        <a:spcBef>
          <a:spcPct val="20000"/>
        </a:spcBef>
        <a:buClr>
          <a:schemeClr val="accent1"/>
        </a:buClr>
        <a:buSzPct val="70000"/>
        <a:buFont typeface="Wingdings 2"/>
        <a:buChar char=""/>
        <a:defRPr kumimoji="0" sz="14400" kern="1200">
          <a:solidFill>
            <a:schemeClr val="tx2"/>
          </a:solidFill>
          <a:latin typeface="+mn-lt"/>
          <a:ea typeface="+mn-ea"/>
          <a:cs typeface="+mn-cs"/>
        </a:defRPr>
      </a:lvl1pPr>
      <a:lvl2pPr marL="3343275" indent="-1285875" algn="r" rtl="1" eaLnBrk="1" latinLnBrk="0" hangingPunct="1">
        <a:spcBef>
          <a:spcPct val="20000"/>
        </a:spcBef>
        <a:buClr>
          <a:schemeClr val="accent1"/>
        </a:buClr>
        <a:buSzPct val="70000"/>
        <a:buFont typeface="Wingdings 2"/>
        <a:buChar char=""/>
        <a:defRPr kumimoji="0" sz="12600" kern="1200">
          <a:solidFill>
            <a:schemeClr val="tx2"/>
          </a:solidFill>
          <a:latin typeface="+mn-lt"/>
          <a:ea typeface="+mn-ea"/>
          <a:cs typeface="+mn-cs"/>
        </a:defRPr>
      </a:lvl2pPr>
      <a:lvl3pPr marL="5143500" indent="-1028700" algn="r" rtl="1" eaLnBrk="1" latinLnBrk="0" hangingPunct="1">
        <a:spcBef>
          <a:spcPct val="20000"/>
        </a:spcBef>
        <a:buClr>
          <a:schemeClr val="accent1"/>
        </a:buClr>
        <a:buSzPct val="70000"/>
        <a:buFont typeface="Wingdings 2"/>
        <a:buChar char=""/>
        <a:defRPr kumimoji="0" sz="10800" kern="1200">
          <a:solidFill>
            <a:schemeClr val="tx2"/>
          </a:solidFill>
          <a:latin typeface="+mn-lt"/>
          <a:ea typeface="+mn-ea"/>
          <a:cs typeface="+mn-cs"/>
        </a:defRPr>
      </a:lvl3pPr>
      <a:lvl4pPr marL="7200900" indent="-1028700" algn="r" rtl="1" eaLnBrk="1" latinLnBrk="0" hangingPunct="1">
        <a:spcBef>
          <a:spcPct val="20000"/>
        </a:spcBef>
        <a:buClr>
          <a:schemeClr val="accent1"/>
        </a:buClr>
        <a:buSzPct val="70000"/>
        <a:buFont typeface="Wingdings 2"/>
        <a:buChar char=""/>
        <a:defRPr kumimoji="0" sz="9000" kern="1200">
          <a:solidFill>
            <a:schemeClr val="tx2"/>
          </a:solidFill>
          <a:latin typeface="+mn-lt"/>
          <a:ea typeface="+mn-ea"/>
          <a:cs typeface="+mn-cs"/>
        </a:defRPr>
      </a:lvl4pPr>
      <a:lvl5pPr marL="9258300" indent="-1028700" algn="r" rtl="1" eaLnBrk="1" latinLnBrk="0" hangingPunct="1">
        <a:spcBef>
          <a:spcPct val="20000"/>
        </a:spcBef>
        <a:buClr>
          <a:schemeClr val="accent1"/>
        </a:buClr>
        <a:buSzPct val="60000"/>
        <a:buFont typeface="Wingdings 2"/>
        <a:buChar char=""/>
        <a:defRPr kumimoji="0" sz="8100" kern="1200">
          <a:solidFill>
            <a:schemeClr val="tx2"/>
          </a:solidFill>
          <a:latin typeface="+mn-lt"/>
          <a:ea typeface="+mn-ea"/>
          <a:cs typeface="+mn-cs"/>
        </a:defRPr>
      </a:lvl5pPr>
      <a:lvl6pPr marL="11315700" indent="-1028700" algn="r" rtl="1" eaLnBrk="1" latinLnBrk="0" hangingPunct="1">
        <a:spcBef>
          <a:spcPct val="20000"/>
        </a:spcBef>
        <a:buClr>
          <a:schemeClr val="accent1"/>
        </a:buClr>
        <a:buSzPct val="60000"/>
        <a:buFont typeface="Wingdings 2"/>
        <a:buChar char=""/>
        <a:defRPr kumimoji="0" sz="8100" kern="1200">
          <a:solidFill>
            <a:schemeClr val="tx2"/>
          </a:solidFill>
          <a:latin typeface="+mn-lt"/>
          <a:ea typeface="+mn-ea"/>
          <a:cs typeface="+mn-cs"/>
        </a:defRPr>
      </a:lvl6pPr>
      <a:lvl7pPr marL="13373100" indent="-1028700" algn="r" rtl="1" eaLnBrk="1" latinLnBrk="0" hangingPunct="1">
        <a:spcBef>
          <a:spcPct val="20000"/>
        </a:spcBef>
        <a:buClr>
          <a:schemeClr val="accent1"/>
        </a:buClr>
        <a:buSzPct val="60000"/>
        <a:buFont typeface="Wingdings 2"/>
        <a:buChar char=""/>
        <a:defRPr kumimoji="0" sz="7200" kern="1200">
          <a:solidFill>
            <a:schemeClr val="tx2"/>
          </a:solidFill>
          <a:latin typeface="+mn-lt"/>
          <a:ea typeface="+mn-ea"/>
          <a:cs typeface="+mn-cs"/>
        </a:defRPr>
      </a:lvl7pPr>
      <a:lvl8pPr marL="15430500" indent="-1028700" algn="r" rtl="1" eaLnBrk="1" latinLnBrk="0" hangingPunct="1">
        <a:spcBef>
          <a:spcPct val="20000"/>
        </a:spcBef>
        <a:buClr>
          <a:schemeClr val="accent1"/>
        </a:buClr>
        <a:buSzPct val="60000"/>
        <a:buFont typeface="Wingdings 2"/>
        <a:buChar char=""/>
        <a:defRPr kumimoji="0" sz="7200" kern="1200" baseline="0">
          <a:solidFill>
            <a:schemeClr val="tx2"/>
          </a:solidFill>
          <a:latin typeface="+mn-lt"/>
          <a:ea typeface="+mn-ea"/>
          <a:cs typeface="+mn-cs"/>
        </a:defRPr>
      </a:lvl8pPr>
      <a:lvl9pPr marL="17487900" indent="-1028700" algn="r" rtl="1" eaLnBrk="1" latinLnBrk="0" hangingPunct="1">
        <a:spcBef>
          <a:spcPct val="20000"/>
        </a:spcBef>
        <a:buClr>
          <a:schemeClr val="accent1"/>
        </a:buClr>
        <a:buSzPct val="60000"/>
        <a:buFont typeface="Wingdings 2"/>
        <a:buChar char=""/>
        <a:defRPr kumimoji="0" sz="6300" kern="1200" baseline="0">
          <a:solidFill>
            <a:schemeClr val="tx2"/>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2057400" algn="r" rtl="1" eaLnBrk="1" latinLnBrk="0" hangingPunct="1">
        <a:defRPr kumimoji="0" kern="1200">
          <a:solidFill>
            <a:schemeClr val="tx1"/>
          </a:solidFill>
          <a:latin typeface="+mn-lt"/>
          <a:ea typeface="+mn-ea"/>
          <a:cs typeface="+mn-cs"/>
        </a:defRPr>
      </a:lvl2pPr>
      <a:lvl3pPr marL="4114800" algn="r" rtl="1" eaLnBrk="1" latinLnBrk="0" hangingPunct="1">
        <a:defRPr kumimoji="0" kern="1200">
          <a:solidFill>
            <a:schemeClr val="tx1"/>
          </a:solidFill>
          <a:latin typeface="+mn-lt"/>
          <a:ea typeface="+mn-ea"/>
          <a:cs typeface="+mn-cs"/>
        </a:defRPr>
      </a:lvl3pPr>
      <a:lvl4pPr marL="6172200" algn="r" rtl="1" eaLnBrk="1" latinLnBrk="0" hangingPunct="1">
        <a:defRPr kumimoji="0" kern="1200">
          <a:solidFill>
            <a:schemeClr val="tx1"/>
          </a:solidFill>
          <a:latin typeface="+mn-lt"/>
          <a:ea typeface="+mn-ea"/>
          <a:cs typeface="+mn-cs"/>
        </a:defRPr>
      </a:lvl4pPr>
      <a:lvl5pPr marL="8229600" algn="r" rtl="1" eaLnBrk="1" latinLnBrk="0" hangingPunct="1">
        <a:defRPr kumimoji="0" kern="1200">
          <a:solidFill>
            <a:schemeClr val="tx1"/>
          </a:solidFill>
          <a:latin typeface="+mn-lt"/>
          <a:ea typeface="+mn-ea"/>
          <a:cs typeface="+mn-cs"/>
        </a:defRPr>
      </a:lvl5pPr>
      <a:lvl6pPr marL="10287000" algn="r" rtl="1" eaLnBrk="1" latinLnBrk="0" hangingPunct="1">
        <a:defRPr kumimoji="0" kern="1200">
          <a:solidFill>
            <a:schemeClr val="tx1"/>
          </a:solidFill>
          <a:latin typeface="+mn-lt"/>
          <a:ea typeface="+mn-ea"/>
          <a:cs typeface="+mn-cs"/>
        </a:defRPr>
      </a:lvl6pPr>
      <a:lvl7pPr marL="12344400" algn="r" rtl="1" eaLnBrk="1" latinLnBrk="0" hangingPunct="1">
        <a:defRPr kumimoji="0" kern="1200">
          <a:solidFill>
            <a:schemeClr val="tx1"/>
          </a:solidFill>
          <a:latin typeface="+mn-lt"/>
          <a:ea typeface="+mn-ea"/>
          <a:cs typeface="+mn-cs"/>
        </a:defRPr>
      </a:lvl7pPr>
      <a:lvl8pPr marL="14401800" algn="r" rtl="1" eaLnBrk="1" latinLnBrk="0" hangingPunct="1">
        <a:defRPr kumimoji="0" kern="1200">
          <a:solidFill>
            <a:schemeClr val="tx1"/>
          </a:solidFill>
          <a:latin typeface="+mn-lt"/>
          <a:ea typeface="+mn-ea"/>
          <a:cs typeface="+mn-cs"/>
        </a:defRPr>
      </a:lvl8pPr>
      <a:lvl9pPr marL="164592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png"/><Relationship Id="rId7"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31"/>
          <p:cNvSpPr/>
          <p:nvPr/>
        </p:nvSpPr>
        <p:spPr>
          <a:xfrm>
            <a:off x="2685967" y="242739"/>
            <a:ext cx="23288788" cy="3354763"/>
          </a:xfrm>
          <a:prstGeom prst="rect">
            <a:avLst/>
          </a:prstGeom>
          <a:ln/>
        </p:spPr>
        <p:style>
          <a:lnRef idx="1">
            <a:schemeClr val="accent1"/>
          </a:lnRef>
          <a:fillRef idx="2">
            <a:schemeClr val="accent1"/>
          </a:fillRef>
          <a:effectRef idx="1">
            <a:schemeClr val="accent1"/>
          </a:effectRef>
          <a:fontRef idx="minor">
            <a:schemeClr val="dk1"/>
          </a:fontRef>
        </p:style>
        <p:txBody>
          <a:bodyPr lIns="91422" tIns="45711" rIns="91422" bIns="45711" anchorCtr="1">
            <a:prstTxWarp prst="textPlain">
              <a:avLst>
                <a:gd name="adj" fmla="val 50318"/>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ar-DZ" sz="4400" dirty="0" smtClean="0"/>
              <a:t>أساليب التنشئة الأسرية ودورها في توجيه </a:t>
            </a:r>
            <a:r>
              <a:rPr lang="ar-DZ" sz="4400" dirty="0" err="1" smtClean="0"/>
              <a:t>الإبن</a:t>
            </a:r>
            <a:r>
              <a:rPr lang="ar-DZ" sz="4400" dirty="0" smtClean="0"/>
              <a:t> المراهق نحو الدراسة</a:t>
            </a:r>
          </a:p>
          <a:p>
            <a:pPr algn="ctr"/>
            <a:r>
              <a:rPr lang="fr-FR" sz="4400" dirty="0" err="1" smtClean="0"/>
              <a:t>Methode</a:t>
            </a:r>
            <a:r>
              <a:rPr lang="fr-FR" sz="4400" dirty="0" smtClean="0"/>
              <a:t> formation </a:t>
            </a:r>
            <a:r>
              <a:rPr lang="fr-FR" sz="4400" dirty="0" err="1" smtClean="0"/>
              <a:t>family</a:t>
            </a:r>
            <a:r>
              <a:rPr lang="fr-FR" sz="4400" dirty="0" smtClean="0"/>
              <a:t> and </a:t>
            </a:r>
            <a:r>
              <a:rPr lang="fr-FR" sz="4400" dirty="0" err="1" smtClean="0"/>
              <a:t>its</a:t>
            </a:r>
            <a:r>
              <a:rPr lang="fr-FR" sz="4400" dirty="0" smtClean="0"/>
              <a:t> </a:t>
            </a:r>
            <a:r>
              <a:rPr lang="fr-FR" sz="4400" dirty="0" err="1" smtClean="0"/>
              <a:t>role</a:t>
            </a:r>
            <a:r>
              <a:rPr lang="fr-FR" sz="4400" dirty="0" smtClean="0"/>
              <a:t> in </a:t>
            </a:r>
            <a:r>
              <a:rPr lang="fr-FR" sz="4400" dirty="0" err="1" smtClean="0"/>
              <a:t>directing</a:t>
            </a:r>
            <a:r>
              <a:rPr lang="fr-FR" sz="4400" dirty="0" smtClean="0"/>
              <a:t> </a:t>
            </a:r>
            <a:r>
              <a:rPr lang="fr-FR" sz="4400" dirty="0" err="1" smtClean="0"/>
              <a:t>teenage</a:t>
            </a:r>
            <a:r>
              <a:rPr lang="fr-FR" sz="4400" dirty="0" smtClean="0"/>
              <a:t> son about </a:t>
            </a:r>
            <a:r>
              <a:rPr lang="fr-FR" sz="4400" dirty="0" err="1" smtClean="0"/>
              <a:t>study</a:t>
            </a:r>
            <a:endParaRPr lang="fr-FR" sz="4400" dirty="0" smtClean="0"/>
          </a:p>
          <a:p>
            <a:pPr algn="ctr" rtl="1" fontAlgn="auto">
              <a:spcBef>
                <a:spcPts val="0"/>
              </a:spcBef>
              <a:spcAft>
                <a:spcPts val="0"/>
              </a:spcAft>
              <a:defRPr/>
            </a:pPr>
            <a:endParaRPr lang="en-US" sz="4100" b="1" dirty="0">
              <a:ln w="11430"/>
              <a:solidFill>
                <a:schemeClr val="tx1"/>
              </a:solidFill>
              <a:effectLst>
                <a:outerShdw blurRad="50800" dist="39000" dir="5460000" algn="tl">
                  <a:srgbClr val="000000">
                    <a:alpha val="38000"/>
                  </a:srgbClr>
                </a:outerShdw>
              </a:effectLst>
              <a:latin typeface="Arial" pitchFamily="34"/>
              <a:cs typeface="Arial" pitchFamily="34"/>
            </a:endParaRPr>
          </a:p>
        </p:txBody>
      </p:sp>
      <p:pic>
        <p:nvPicPr>
          <p:cNvPr id="29" name="Picture 193" descr="Univ-Sigle"/>
          <p:cNvPicPr>
            <a:picLocks noChangeAspect="1"/>
          </p:cNvPicPr>
          <p:nvPr/>
        </p:nvPicPr>
        <p:blipFill>
          <a:blip r:embed="rId3" cstate="print"/>
          <a:stretch>
            <a:fillRect/>
          </a:stretch>
        </p:blipFill>
        <p:spPr>
          <a:xfrm>
            <a:off x="130095" y="314175"/>
            <a:ext cx="2341559" cy="250033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1270" name="Rectangle 30"/>
          <p:cNvSpPr>
            <a:spLocks noChangeArrowheads="1"/>
          </p:cNvSpPr>
          <p:nvPr/>
        </p:nvSpPr>
        <p:spPr bwMode="auto">
          <a:xfrm>
            <a:off x="0" y="2957519"/>
            <a:ext cx="2686049" cy="923312"/>
          </a:xfrm>
          <a:prstGeom prst="rect">
            <a:avLst/>
          </a:prstGeom>
          <a:noFill/>
          <a:ln w="9525">
            <a:noFill/>
            <a:miter lim="800000"/>
            <a:headEnd/>
            <a:tailEnd/>
          </a:ln>
        </p:spPr>
        <p:txBody>
          <a:bodyPr lIns="91422" tIns="45711" rIns="91422" bIns="45711" anchorCtr="1">
            <a:spAutoFit/>
          </a:bodyPr>
          <a:lstStyle/>
          <a:p>
            <a:pPr algn="ctr"/>
            <a:r>
              <a:rPr lang="ar-DZ" sz="2700" b="1" dirty="0">
                <a:solidFill>
                  <a:srgbClr val="000000"/>
                </a:solidFill>
                <a:latin typeface="Engravers MT" pitchFamily="18" charset="0"/>
              </a:rPr>
              <a:t>جامعة قاصدي </a:t>
            </a:r>
            <a:r>
              <a:rPr lang="ar-DZ" sz="2700" b="1" dirty="0" err="1">
                <a:solidFill>
                  <a:srgbClr val="000000"/>
                </a:solidFill>
                <a:latin typeface="Engravers MT" pitchFamily="18" charset="0"/>
              </a:rPr>
              <a:t>مرباح</a:t>
            </a:r>
            <a:r>
              <a:rPr lang="ar-DZ" sz="2700" b="1" dirty="0">
                <a:solidFill>
                  <a:srgbClr val="000000"/>
                </a:solidFill>
                <a:latin typeface="Engravers MT" pitchFamily="18" charset="0"/>
              </a:rPr>
              <a:t> </a:t>
            </a:r>
            <a:r>
              <a:rPr lang="ar-DZ" sz="2700" b="1" dirty="0" err="1">
                <a:solidFill>
                  <a:srgbClr val="000000"/>
                </a:solidFill>
                <a:latin typeface="Engravers MT" pitchFamily="18" charset="0"/>
              </a:rPr>
              <a:t>ورقلة</a:t>
            </a:r>
            <a:endParaRPr lang="ar-DZ" sz="2700" b="1" dirty="0">
              <a:solidFill>
                <a:srgbClr val="000000"/>
              </a:solidFill>
              <a:latin typeface="Engravers MT" pitchFamily="18" charset="0"/>
            </a:endParaRPr>
          </a:p>
        </p:txBody>
      </p:sp>
      <p:pic>
        <p:nvPicPr>
          <p:cNvPr id="11273" name="Image 1"/>
          <p:cNvPicPr>
            <a:picLocks noChangeArrowheads="1"/>
          </p:cNvPicPr>
          <p:nvPr/>
        </p:nvPicPr>
        <p:blipFill>
          <a:blip r:embed="rId4" cstate="print"/>
          <a:srcRect/>
          <a:stretch>
            <a:fillRect/>
          </a:stretch>
        </p:blipFill>
        <p:spPr bwMode="auto">
          <a:xfrm>
            <a:off x="26188995" y="242884"/>
            <a:ext cx="2257425" cy="3433765"/>
          </a:xfrm>
          <a:prstGeom prst="rect">
            <a:avLst/>
          </a:prstGeom>
          <a:noFill/>
          <a:ln w="9525">
            <a:noFill/>
            <a:miter lim="800000"/>
            <a:headEnd/>
            <a:tailEnd/>
          </a:ln>
        </p:spPr>
      </p:pic>
      <p:sp>
        <p:nvSpPr>
          <p:cNvPr id="11276" name="Rectangle 18"/>
          <p:cNvSpPr>
            <a:spLocks noChangeArrowheads="1"/>
          </p:cNvSpPr>
          <p:nvPr/>
        </p:nvSpPr>
        <p:spPr bwMode="auto">
          <a:xfrm>
            <a:off x="15973436" y="24244765"/>
            <a:ext cx="12830164" cy="929835"/>
          </a:xfrm>
          <a:prstGeom prst="rect">
            <a:avLst/>
          </a:prstGeom>
          <a:solidFill>
            <a:srgbClr val="7030A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a:solidFill>
                <a:srgbClr val="000000"/>
              </a:solidFill>
              <a:latin typeface="Tahoma" pitchFamily="34" charset="0"/>
            </a:endParaRPr>
          </a:p>
        </p:txBody>
      </p:sp>
      <p:sp>
        <p:nvSpPr>
          <p:cNvPr id="38" name="Text Box 23"/>
          <p:cNvSpPr txBox="1"/>
          <p:nvPr/>
        </p:nvSpPr>
        <p:spPr>
          <a:xfrm>
            <a:off x="18188014" y="24388782"/>
            <a:ext cx="7839919" cy="785818"/>
          </a:xfrm>
          <a:prstGeom prst="rect">
            <a:avLst/>
          </a:prstGeom>
          <a:solidFill>
            <a:schemeClr val="accent2">
              <a:lumMod val="40000"/>
              <a:lumOff val="60000"/>
            </a:schemeClr>
          </a:solidFill>
          <a:ln>
            <a:noFill/>
          </a:ln>
          <a:effectLst>
            <a:outerShdw dist="27944" dir="5400000" algn="tl">
              <a:srgbClr val="000000">
                <a:alpha val="32000"/>
              </a:srgbClr>
            </a:outerShdw>
          </a:effectLst>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8000" b="1" kern="0" dirty="0">
                <a:solidFill>
                  <a:srgbClr val="000000"/>
                </a:solidFill>
                <a:latin typeface="Arial" pitchFamily="34"/>
                <a:cs typeface="+mn-cs"/>
              </a:rPr>
              <a:t>أهداف الدراسة</a:t>
            </a:r>
            <a:endParaRPr lang="fr-FR" sz="8000" b="1" kern="0" dirty="0">
              <a:solidFill>
                <a:srgbClr val="000000"/>
              </a:solidFill>
              <a:latin typeface="Arial" pitchFamily="34"/>
              <a:cs typeface="+mn-cs"/>
            </a:endParaRPr>
          </a:p>
        </p:txBody>
      </p:sp>
      <p:sp>
        <p:nvSpPr>
          <p:cNvPr id="11278" name="Rectangle 18"/>
          <p:cNvSpPr>
            <a:spLocks noChangeArrowheads="1"/>
          </p:cNvSpPr>
          <p:nvPr/>
        </p:nvSpPr>
        <p:spPr bwMode="auto">
          <a:xfrm>
            <a:off x="16994089" y="5815023"/>
            <a:ext cx="11401425" cy="928689"/>
          </a:xfrm>
          <a:prstGeom prst="rect">
            <a:avLst/>
          </a:prstGeom>
          <a:solidFill>
            <a:srgbClr val="7030A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u="sng" dirty="0">
              <a:solidFill>
                <a:srgbClr val="000000"/>
              </a:solidFill>
              <a:latin typeface="Tahoma" pitchFamily="34" charset="0"/>
            </a:endParaRPr>
          </a:p>
        </p:txBody>
      </p:sp>
      <p:sp>
        <p:nvSpPr>
          <p:cNvPr id="43" name="Text Box 23"/>
          <p:cNvSpPr txBox="1"/>
          <p:nvPr/>
        </p:nvSpPr>
        <p:spPr>
          <a:xfrm>
            <a:off x="20616865" y="5886452"/>
            <a:ext cx="4929186" cy="714376"/>
          </a:xfrm>
          <a:prstGeom prst="rect">
            <a:avLst/>
          </a:prstGeom>
          <a:solidFill>
            <a:schemeClr val="accent2">
              <a:lumMod val="40000"/>
              <a:lumOff val="60000"/>
            </a:schemeClr>
          </a:solidFill>
          <a:ln>
            <a:noFill/>
          </a:ln>
          <a:effectLst>
            <a:outerShdw dist="27944" dir="5400000" algn="tl">
              <a:srgbClr val="000000">
                <a:alpha val="32000"/>
              </a:srgbClr>
            </a:outerShdw>
          </a:effectLst>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8000" b="1" kern="0" dirty="0" smtClean="0">
                <a:solidFill>
                  <a:srgbClr val="000000"/>
                </a:solidFill>
                <a:latin typeface="Arial"/>
                <a:cs typeface="+mn-cs"/>
              </a:rPr>
              <a:t>مقدمة</a:t>
            </a:r>
            <a:r>
              <a:rPr lang="ar-DZ" sz="4500" b="1" kern="0" dirty="0" smtClean="0">
                <a:solidFill>
                  <a:srgbClr val="000000"/>
                </a:solidFill>
                <a:latin typeface="Arial"/>
                <a:cs typeface="+mn-cs"/>
              </a:rPr>
              <a:t> </a:t>
            </a:r>
            <a:endParaRPr lang="fr-FR" sz="4500" b="1" kern="0" dirty="0">
              <a:solidFill>
                <a:srgbClr val="000000"/>
              </a:solidFill>
              <a:latin typeface="Arial"/>
              <a:cs typeface="+mn-cs"/>
            </a:endParaRPr>
          </a:p>
        </p:txBody>
      </p:sp>
      <p:sp>
        <p:nvSpPr>
          <p:cNvPr id="11282" name="Rectangle 18"/>
          <p:cNvSpPr>
            <a:spLocks noChangeArrowheads="1"/>
          </p:cNvSpPr>
          <p:nvPr/>
        </p:nvSpPr>
        <p:spPr bwMode="auto">
          <a:xfrm>
            <a:off x="18938502" y="39738251"/>
            <a:ext cx="9865098" cy="1224147"/>
          </a:xfrm>
          <a:prstGeom prst="rect">
            <a:avLst/>
          </a:prstGeom>
          <a:solidFill>
            <a:srgbClr val="7030A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a:solidFill>
                <a:srgbClr val="000000"/>
              </a:solidFill>
              <a:latin typeface="Tahoma" pitchFamily="34" charset="0"/>
            </a:endParaRPr>
          </a:p>
        </p:txBody>
      </p:sp>
      <p:sp>
        <p:nvSpPr>
          <p:cNvPr id="47" name="Text Box 23"/>
          <p:cNvSpPr txBox="1"/>
          <p:nvPr/>
        </p:nvSpPr>
        <p:spPr>
          <a:xfrm>
            <a:off x="21188410" y="39890828"/>
            <a:ext cx="5429249" cy="1071570"/>
          </a:xfrm>
          <a:prstGeom prst="rect">
            <a:avLst/>
          </a:prstGeom>
          <a:solidFill>
            <a:schemeClr val="accent2">
              <a:lumMod val="40000"/>
              <a:lumOff val="60000"/>
            </a:schemeClr>
          </a:solidFill>
          <a:ln>
            <a:noFill/>
          </a:ln>
          <a:effectLst>
            <a:outerShdw dist="27944" dir="5400000" algn="tl">
              <a:srgbClr val="000000">
                <a:alpha val="32000"/>
              </a:srgbClr>
            </a:outerShdw>
          </a:effectLst>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8000" b="1" kern="0" dirty="0" smtClean="0">
                <a:solidFill>
                  <a:srgbClr val="000000"/>
                </a:solidFill>
                <a:latin typeface="Arial" pitchFamily="34"/>
                <a:cs typeface="+mn-cs"/>
              </a:rPr>
              <a:t>ملخص </a:t>
            </a:r>
            <a:endParaRPr lang="fr-FR" sz="8000" b="1" kern="0" dirty="0">
              <a:solidFill>
                <a:srgbClr val="000000"/>
              </a:solidFill>
              <a:latin typeface="Arial" pitchFamily="34"/>
              <a:cs typeface="+mn-cs"/>
            </a:endParaRPr>
          </a:p>
        </p:txBody>
      </p:sp>
      <p:sp>
        <p:nvSpPr>
          <p:cNvPr id="11284" name="Rectangle 18"/>
          <p:cNvSpPr>
            <a:spLocks noChangeArrowheads="1"/>
          </p:cNvSpPr>
          <p:nvPr/>
        </p:nvSpPr>
        <p:spPr bwMode="auto">
          <a:xfrm>
            <a:off x="19433308" y="10172620"/>
            <a:ext cx="9370292" cy="857247"/>
          </a:xfrm>
          <a:prstGeom prst="rect">
            <a:avLst/>
          </a:prstGeom>
          <a:solidFill>
            <a:srgbClr val="7030A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a:solidFill>
                <a:srgbClr val="000000"/>
              </a:solidFill>
              <a:latin typeface="Tahoma" pitchFamily="34" charset="0"/>
            </a:endParaRPr>
          </a:p>
        </p:txBody>
      </p:sp>
      <p:sp>
        <p:nvSpPr>
          <p:cNvPr id="49" name="Text Box 23"/>
          <p:cNvSpPr txBox="1"/>
          <p:nvPr/>
        </p:nvSpPr>
        <p:spPr>
          <a:xfrm>
            <a:off x="21953588" y="10261337"/>
            <a:ext cx="5429249" cy="720077"/>
          </a:xfrm>
          <a:prstGeom prst="rect">
            <a:avLst/>
          </a:prstGeom>
          <a:solidFill>
            <a:schemeClr val="accent1">
              <a:lumMod val="20000"/>
              <a:lumOff val="80000"/>
            </a:schemeClr>
          </a:solidFill>
          <a:ln>
            <a:noFill/>
          </a:ln>
          <a:effectLst>
            <a:outerShdw dist="27944" dir="5400000" algn="tl">
              <a:srgbClr val="000000">
                <a:alpha val="32000"/>
              </a:srgbClr>
            </a:outerShdw>
          </a:effectLst>
        </p:spPr>
        <p:txBody>
          <a:bodyPr wrap="none" lIns="115151" tIns="45702" rIns="91404" bIns="45702" anchor="ctr" anchorCtr="1"/>
          <a:lstStyle/>
          <a:p>
            <a:pPr marL="757089" indent="-671382" algn="ctr" defTabSz="4179051" rtl="1" fontAlgn="auto">
              <a:spcBef>
                <a:spcPts val="0"/>
              </a:spcBef>
              <a:spcAft>
                <a:spcPts val="0"/>
              </a:spcAft>
              <a:defRPr sz="1800" b="0" i="0" u="none" strike="noStrike" kern="0" cap="none" spc="0" baseline="0">
                <a:solidFill>
                  <a:srgbClr val="000000"/>
                </a:solidFill>
                <a:uFillTx/>
              </a:defRPr>
            </a:pPr>
            <a:r>
              <a:rPr lang="ar-DZ" sz="8000" b="1" kern="0" dirty="0" err="1" smtClean="0">
                <a:solidFill>
                  <a:srgbClr val="000000"/>
                </a:solidFill>
                <a:latin typeface="Arial"/>
                <a:cs typeface="+mn-cs"/>
              </a:rPr>
              <a:t>الاشكالية</a:t>
            </a:r>
            <a:r>
              <a:rPr lang="ar-DZ" sz="8000" b="1" kern="0" dirty="0" smtClean="0">
                <a:solidFill>
                  <a:srgbClr val="000000"/>
                </a:solidFill>
                <a:latin typeface="Arial"/>
                <a:cs typeface="+mn-cs"/>
              </a:rPr>
              <a:t> </a:t>
            </a:r>
            <a:endParaRPr lang="ar-DZ" sz="8000" b="1" kern="0" dirty="0">
              <a:solidFill>
                <a:srgbClr val="000000"/>
              </a:solidFill>
              <a:latin typeface="Arial"/>
              <a:cs typeface="+mn-cs"/>
            </a:endParaRPr>
          </a:p>
        </p:txBody>
      </p:sp>
      <p:sp>
        <p:nvSpPr>
          <p:cNvPr id="34" name="Organigramme : Processus 33"/>
          <p:cNvSpPr/>
          <p:nvPr/>
        </p:nvSpPr>
        <p:spPr>
          <a:xfrm>
            <a:off x="6329306" y="6672158"/>
            <a:ext cx="21288524" cy="3571900"/>
          </a:xfrm>
          <a:prstGeom prst="flowChartProcess">
            <a:avLst/>
          </a:prstGeom>
          <a:noFill/>
          <a:ln>
            <a:noFill/>
          </a:ln>
        </p:spPr>
        <p:style>
          <a:lnRef idx="1">
            <a:schemeClr val="accent1"/>
          </a:lnRef>
          <a:fillRef idx="2">
            <a:schemeClr val="accent1"/>
          </a:fillRef>
          <a:effectRef idx="1">
            <a:schemeClr val="accent1"/>
          </a:effectRef>
          <a:fontRef idx="minor">
            <a:schemeClr val="dk1"/>
          </a:fontRef>
        </p:style>
        <p:txBody>
          <a:bodyPr lIns="91422" tIns="45711" rIns="91422" bIns="45711" rtlCol="1" anchor="ctr"/>
          <a:lstStyle/>
          <a:p>
            <a:pPr algn="just" rtl="1">
              <a:lnSpc>
                <a:spcPct val="150000"/>
              </a:lnSpc>
            </a:pPr>
            <a:r>
              <a:rPr lang="ar-DZ" sz="3600" dirty="0" smtClean="0"/>
              <a:t>يعتبر موضوع التنشئة الأسرية من أهم المواضيع الشائعة في الأوساط الأسرية كما  تبرز أهمية هذا الموضوع في </a:t>
            </a:r>
            <a:r>
              <a:rPr lang="ar-DZ" sz="3600" dirty="0" err="1" smtClean="0"/>
              <a:t>القاء</a:t>
            </a:r>
            <a:r>
              <a:rPr lang="ar-DZ" sz="3600" dirty="0" smtClean="0"/>
              <a:t> الضوء على التربية في أوساط الأبناء خاصة المراهقين كون هذا الموضوع يلمس الأسرة بالدرجة الأولى والأخيرة ولأنها منبع للتنشئة وتشكيل سلوك </a:t>
            </a:r>
            <a:r>
              <a:rPr lang="ar-DZ" sz="3600" dirty="0" err="1" smtClean="0"/>
              <a:t>وشخصيةالابن</a:t>
            </a:r>
            <a:r>
              <a:rPr lang="ar-DZ" sz="3600" dirty="0" smtClean="0"/>
              <a:t> قبل المؤسسات الأخرى </a:t>
            </a:r>
            <a:endParaRPr lang="en-US" sz="3600" dirty="0"/>
          </a:p>
        </p:txBody>
      </p:sp>
      <p:sp>
        <p:nvSpPr>
          <p:cNvPr id="17" name="Rectangle 31"/>
          <p:cNvSpPr/>
          <p:nvPr/>
        </p:nvSpPr>
        <p:spPr>
          <a:xfrm>
            <a:off x="15544808" y="4174651"/>
            <a:ext cx="12073022" cy="1283061"/>
          </a:xfrm>
          <a:prstGeom prst="rect">
            <a:avLst/>
          </a:prstGeom>
          <a:ln/>
        </p:spPr>
        <p:style>
          <a:lnRef idx="1">
            <a:schemeClr val="accent1"/>
          </a:lnRef>
          <a:fillRef idx="2">
            <a:schemeClr val="accent1"/>
          </a:fillRef>
          <a:effectRef idx="1">
            <a:schemeClr val="accent1"/>
          </a:effectRef>
          <a:fontRef idx="minor">
            <a:schemeClr val="dk1"/>
          </a:fontRef>
        </p:style>
        <p:txBody>
          <a:bodyPr lIns="91422" tIns="45711" rIns="91422" bIns="45711" anchorCtr="1">
            <a:prstTxWarp prst="textPlain">
              <a:avLst>
                <a:gd name="adj" fmla="val 50318"/>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fontAlgn="auto">
              <a:spcBef>
                <a:spcPts val="0"/>
              </a:spcBef>
              <a:spcAft>
                <a:spcPts val="0"/>
              </a:spcAft>
              <a:defRPr/>
            </a:pPr>
            <a:r>
              <a:rPr lang="ar-DZ" sz="4800" b="1" dirty="0" err="1" smtClean="0"/>
              <a:t>بوقرينات</a:t>
            </a:r>
            <a:r>
              <a:rPr lang="ar-DZ" sz="4800" b="1" dirty="0" smtClean="0"/>
              <a:t> سارة:</a:t>
            </a:r>
            <a:r>
              <a:rPr lang="ar-DZ" sz="4800" dirty="0" smtClean="0"/>
              <a:t> </a:t>
            </a:r>
            <a:r>
              <a:rPr lang="ar-DZ" sz="4400" dirty="0" smtClean="0"/>
              <a:t>سنة ثانية </a:t>
            </a:r>
            <a:r>
              <a:rPr lang="ar-DZ" sz="4400" dirty="0" err="1" smtClean="0"/>
              <a:t>ماستر</a:t>
            </a:r>
            <a:r>
              <a:rPr lang="ar-DZ" sz="4400" dirty="0" smtClean="0"/>
              <a:t> علم اجتماع تربوي</a:t>
            </a:r>
            <a:endParaRPr lang="fr-FR" sz="4800" dirty="0" smtClean="0"/>
          </a:p>
          <a:p>
            <a:pPr algn="ctr" rtl="1" fontAlgn="auto">
              <a:spcBef>
                <a:spcPts val="0"/>
              </a:spcBef>
              <a:spcAft>
                <a:spcPts val="0"/>
              </a:spcAft>
              <a:defRPr/>
            </a:pPr>
            <a:endParaRPr lang="en-US" sz="4100" b="1" dirty="0">
              <a:ln w="11430"/>
              <a:solidFill>
                <a:schemeClr val="tx1"/>
              </a:solidFill>
              <a:effectLst>
                <a:outerShdw blurRad="50800" dist="39000" dir="5460000" algn="tl">
                  <a:srgbClr val="000000">
                    <a:alpha val="38000"/>
                  </a:srgbClr>
                </a:outerShdw>
              </a:effectLst>
              <a:latin typeface="Arial" pitchFamily="34"/>
              <a:cs typeface="Arial" pitchFamily="34"/>
            </a:endParaRPr>
          </a:p>
        </p:txBody>
      </p:sp>
      <p:sp>
        <p:nvSpPr>
          <p:cNvPr id="18" name="Rectangle 31"/>
          <p:cNvSpPr/>
          <p:nvPr/>
        </p:nvSpPr>
        <p:spPr>
          <a:xfrm>
            <a:off x="1042894" y="4171828"/>
            <a:ext cx="12501650" cy="1357322"/>
          </a:xfrm>
          <a:prstGeom prst="rect">
            <a:avLst/>
          </a:prstGeom>
          <a:ln/>
        </p:spPr>
        <p:style>
          <a:lnRef idx="1">
            <a:schemeClr val="accent1"/>
          </a:lnRef>
          <a:fillRef idx="2">
            <a:schemeClr val="accent1"/>
          </a:fillRef>
          <a:effectRef idx="1">
            <a:schemeClr val="accent1"/>
          </a:effectRef>
          <a:fontRef idx="minor">
            <a:schemeClr val="dk1"/>
          </a:fontRef>
        </p:style>
        <p:txBody>
          <a:bodyPr lIns="91422" tIns="45711" rIns="91422" bIns="45711" anchorCtr="1">
            <a:prstTxWarp prst="textPlain">
              <a:avLst>
                <a:gd name="adj" fmla="val 50318"/>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a:r>
              <a:rPr lang="ar-DZ" sz="4400" dirty="0" smtClean="0"/>
              <a:t>جامعة قاصدي </a:t>
            </a:r>
            <a:r>
              <a:rPr lang="ar-DZ" sz="4400" dirty="0" err="1" smtClean="0"/>
              <a:t>مرباح</a:t>
            </a:r>
            <a:r>
              <a:rPr lang="ar-DZ" sz="4400" dirty="0" smtClean="0"/>
              <a:t> </a:t>
            </a:r>
            <a:r>
              <a:rPr lang="ar-DZ" sz="4400" dirty="0" err="1" smtClean="0"/>
              <a:t>ورقلة</a:t>
            </a:r>
            <a:r>
              <a:rPr lang="ar-DZ" sz="4400" dirty="0" smtClean="0"/>
              <a:t> كلية العلوم </a:t>
            </a:r>
            <a:r>
              <a:rPr lang="ar-DZ" sz="4400" dirty="0" err="1" smtClean="0"/>
              <a:t>الانسانية</a:t>
            </a:r>
            <a:r>
              <a:rPr lang="ar-DZ" sz="4400" dirty="0" smtClean="0"/>
              <a:t> الاجتماعية قسم علم الاجتماع والديمغرافيا</a:t>
            </a:r>
            <a:endParaRPr lang="fr-FR" sz="4400" dirty="0" smtClean="0"/>
          </a:p>
          <a:p>
            <a:pPr algn="ctr" rtl="1" fontAlgn="auto">
              <a:spcBef>
                <a:spcPts val="0"/>
              </a:spcBef>
              <a:spcAft>
                <a:spcPts val="0"/>
              </a:spcAft>
              <a:defRPr/>
            </a:pPr>
            <a:endParaRPr lang="en-US" sz="4100" b="1" dirty="0">
              <a:ln w="11430"/>
              <a:solidFill>
                <a:schemeClr val="tx1"/>
              </a:solidFill>
              <a:effectLst>
                <a:outerShdw blurRad="50800" dist="39000" dir="5460000" algn="tl">
                  <a:srgbClr val="000000">
                    <a:alpha val="38000"/>
                  </a:srgbClr>
                </a:outerShdw>
              </a:effectLst>
              <a:latin typeface="Arial" pitchFamily="34"/>
              <a:cs typeface="Arial" pitchFamily="34"/>
            </a:endParaRPr>
          </a:p>
        </p:txBody>
      </p:sp>
      <p:sp>
        <p:nvSpPr>
          <p:cNvPr id="21" name="ZoneTexte 20"/>
          <p:cNvSpPr txBox="1"/>
          <p:nvPr/>
        </p:nvSpPr>
        <p:spPr>
          <a:xfrm>
            <a:off x="6543620" y="11101314"/>
            <a:ext cx="21359962" cy="9960547"/>
          </a:xfrm>
          <a:prstGeom prst="rect">
            <a:avLst/>
          </a:prstGeom>
          <a:noFill/>
        </p:spPr>
        <p:txBody>
          <a:bodyPr wrap="square" rtlCol="0">
            <a:spAutoFit/>
          </a:bodyPr>
          <a:lstStyle/>
          <a:p>
            <a:pPr algn="r" rtl="1">
              <a:lnSpc>
                <a:spcPct val="150000"/>
              </a:lnSpc>
            </a:pPr>
            <a:r>
              <a:rPr lang="ar-DZ" sz="3600" dirty="0" smtClean="0">
                <a:solidFill>
                  <a:schemeClr val="dk1"/>
                </a:solidFill>
                <a:latin typeface="+mn-lt"/>
                <a:cs typeface="+mn-cs"/>
              </a:rPr>
              <a:t>إن عملية التنشئة الأسرية من أهم العمليات تأثيرا</a:t>
            </a:r>
            <a:r>
              <a:rPr lang="fr-FR" sz="3600" dirty="0" smtClean="0">
                <a:solidFill>
                  <a:schemeClr val="dk1"/>
                </a:solidFill>
                <a:latin typeface="+mn-lt"/>
                <a:cs typeface="+mn-cs"/>
              </a:rPr>
              <a:t> </a:t>
            </a:r>
            <a:r>
              <a:rPr lang="ar-DZ" sz="3600" dirty="0" smtClean="0">
                <a:solidFill>
                  <a:schemeClr val="dk1"/>
                </a:solidFill>
                <a:latin typeface="+mn-lt"/>
                <a:cs typeface="+mn-cs"/>
              </a:rPr>
              <a:t>على الأبناء في مختلف</a:t>
            </a:r>
            <a:r>
              <a:rPr lang="fr-FR" sz="3600" dirty="0" smtClean="0">
                <a:solidFill>
                  <a:schemeClr val="dk1"/>
                </a:solidFill>
                <a:latin typeface="+mn-lt"/>
                <a:cs typeface="+mn-cs"/>
              </a:rPr>
              <a:t> </a:t>
            </a:r>
            <a:r>
              <a:rPr lang="ar-DZ" sz="3600" dirty="0" smtClean="0">
                <a:solidFill>
                  <a:schemeClr val="dk1"/>
                </a:solidFill>
                <a:latin typeface="+mn-lt"/>
                <a:cs typeface="+mn-cs"/>
              </a:rPr>
              <a:t>مراحلهم العمرية لما لها من دور</a:t>
            </a:r>
            <a:r>
              <a:rPr lang="fr-FR" sz="3600" dirty="0" smtClean="0">
                <a:solidFill>
                  <a:schemeClr val="dk1"/>
                </a:solidFill>
                <a:latin typeface="+mn-lt"/>
                <a:cs typeface="+mn-cs"/>
              </a:rPr>
              <a:t> </a:t>
            </a:r>
            <a:r>
              <a:rPr lang="ar-DZ" sz="3600" dirty="0" smtClean="0">
                <a:solidFill>
                  <a:schemeClr val="dk1"/>
                </a:solidFill>
                <a:latin typeface="+mn-lt"/>
                <a:cs typeface="+mn-cs"/>
              </a:rPr>
              <a:t>أساسي في تشكيل شخصياتهم وتكاملها وهي تعد</a:t>
            </a:r>
            <a:r>
              <a:rPr lang="fr-FR" sz="3600" dirty="0" smtClean="0">
                <a:solidFill>
                  <a:schemeClr val="dk1"/>
                </a:solidFill>
                <a:latin typeface="+mn-lt"/>
                <a:cs typeface="+mn-cs"/>
              </a:rPr>
              <a:t> </a:t>
            </a:r>
            <a:r>
              <a:rPr lang="ar-DZ" sz="3600" dirty="0" smtClean="0">
                <a:solidFill>
                  <a:schemeClr val="dk1"/>
                </a:solidFill>
                <a:latin typeface="+mn-lt"/>
                <a:cs typeface="+mn-cs"/>
              </a:rPr>
              <a:t>إحدى عمليات التعلم التي عن طريقها يكتسب الأبناء العادات </a:t>
            </a:r>
            <a:r>
              <a:rPr lang="ar-DZ" sz="3600" dirty="0" err="1" smtClean="0">
                <a:solidFill>
                  <a:schemeClr val="dk1"/>
                </a:solidFill>
                <a:latin typeface="+mn-lt"/>
                <a:cs typeface="+mn-cs"/>
              </a:rPr>
              <a:t>و</a:t>
            </a:r>
            <a:r>
              <a:rPr lang="fr-FR" sz="3600" dirty="0" smtClean="0">
                <a:solidFill>
                  <a:schemeClr val="dk1"/>
                </a:solidFill>
                <a:latin typeface="+mn-lt"/>
                <a:cs typeface="+mn-cs"/>
              </a:rPr>
              <a:t> </a:t>
            </a:r>
            <a:r>
              <a:rPr lang="ar-DZ" sz="3600" dirty="0" smtClean="0">
                <a:solidFill>
                  <a:schemeClr val="dk1"/>
                </a:solidFill>
                <a:latin typeface="+mn-lt"/>
                <a:cs typeface="+mn-cs"/>
              </a:rPr>
              <a:t>التقاليد </a:t>
            </a:r>
            <a:r>
              <a:rPr lang="ar-DZ" sz="3600" dirty="0" err="1" smtClean="0">
                <a:solidFill>
                  <a:schemeClr val="dk1"/>
                </a:solidFill>
                <a:latin typeface="+mn-lt"/>
                <a:cs typeface="+mn-cs"/>
              </a:rPr>
              <a:t>و</a:t>
            </a:r>
            <a:r>
              <a:rPr lang="ar-DZ" sz="3600" dirty="0" smtClean="0">
                <a:solidFill>
                  <a:schemeClr val="dk1"/>
                </a:solidFill>
                <a:latin typeface="+mn-lt"/>
                <a:cs typeface="+mn-cs"/>
              </a:rPr>
              <a:t> الاتجاهات </a:t>
            </a:r>
            <a:r>
              <a:rPr lang="ar-DZ" sz="3600" dirty="0" err="1" smtClean="0">
                <a:solidFill>
                  <a:schemeClr val="dk1"/>
                </a:solidFill>
                <a:latin typeface="+mn-lt"/>
                <a:cs typeface="+mn-cs"/>
              </a:rPr>
              <a:t>و</a:t>
            </a:r>
            <a:r>
              <a:rPr lang="fr-FR" sz="3600" dirty="0" smtClean="0">
                <a:solidFill>
                  <a:schemeClr val="dk1"/>
                </a:solidFill>
                <a:latin typeface="+mn-lt"/>
                <a:cs typeface="+mn-cs"/>
              </a:rPr>
              <a:t> </a:t>
            </a:r>
            <a:r>
              <a:rPr lang="ar-DZ" sz="3600" dirty="0" smtClean="0">
                <a:solidFill>
                  <a:schemeClr val="dk1"/>
                </a:solidFill>
                <a:latin typeface="+mn-lt"/>
                <a:cs typeface="+mn-cs"/>
              </a:rPr>
              <a:t>القيم السائدة في المجتمع </a:t>
            </a:r>
            <a:r>
              <a:rPr lang="ar-DZ" sz="3600" dirty="0" err="1" smtClean="0">
                <a:solidFill>
                  <a:schemeClr val="dk1"/>
                </a:solidFill>
                <a:latin typeface="+mn-lt"/>
                <a:cs typeface="+mn-cs"/>
              </a:rPr>
              <a:t>و</a:t>
            </a:r>
            <a:r>
              <a:rPr lang="ar-DZ" sz="3600" dirty="0" smtClean="0">
                <a:solidFill>
                  <a:schemeClr val="dk1"/>
                </a:solidFill>
                <a:latin typeface="+mn-lt"/>
                <a:cs typeface="+mn-cs"/>
              </a:rPr>
              <a:t> البيئة الاجتماعية التي يعيشون فيها ,و هي تعتبر إحدى</a:t>
            </a:r>
            <a:r>
              <a:rPr lang="fr-FR" sz="3600" dirty="0" smtClean="0">
                <a:solidFill>
                  <a:schemeClr val="dk1"/>
                </a:solidFill>
                <a:latin typeface="+mn-lt"/>
                <a:cs typeface="+mn-cs"/>
              </a:rPr>
              <a:t> </a:t>
            </a:r>
            <a:r>
              <a:rPr lang="ar-DZ" sz="3600" dirty="0" smtClean="0">
                <a:solidFill>
                  <a:schemeClr val="dk1"/>
                </a:solidFill>
                <a:latin typeface="+mn-lt"/>
                <a:cs typeface="+mn-cs"/>
              </a:rPr>
              <a:t>العمليات الاجتماعية أو الوسيلة التي عن طريقها يتحقق البقاء </a:t>
            </a:r>
            <a:r>
              <a:rPr lang="ar-DZ" sz="3600" dirty="0" err="1" smtClean="0">
                <a:solidFill>
                  <a:schemeClr val="dk1"/>
                </a:solidFill>
                <a:latin typeface="+mn-lt"/>
                <a:cs typeface="+mn-cs"/>
              </a:rPr>
              <a:t>و</a:t>
            </a:r>
            <a:r>
              <a:rPr lang="fr-FR" sz="3600" dirty="0" smtClean="0">
                <a:solidFill>
                  <a:schemeClr val="dk1"/>
                </a:solidFill>
                <a:latin typeface="+mn-lt"/>
                <a:cs typeface="+mn-cs"/>
              </a:rPr>
              <a:t> </a:t>
            </a:r>
            <a:r>
              <a:rPr lang="ar-DZ" sz="3600" dirty="0" smtClean="0">
                <a:solidFill>
                  <a:schemeClr val="dk1"/>
                </a:solidFill>
                <a:latin typeface="+mn-lt"/>
                <a:cs typeface="+mn-cs"/>
              </a:rPr>
              <a:t>الاستمرار للأجيال</a:t>
            </a:r>
            <a:r>
              <a:rPr lang="fr-FR" sz="3600" dirty="0" smtClean="0">
                <a:solidFill>
                  <a:schemeClr val="dk1"/>
                </a:solidFill>
                <a:latin typeface="+mn-lt"/>
                <a:cs typeface="+mn-cs"/>
              </a:rPr>
              <a:t> </a:t>
            </a:r>
            <a:r>
              <a:rPr lang="ar-DZ" sz="3600" dirty="0" smtClean="0">
                <a:solidFill>
                  <a:schemeClr val="dk1"/>
                </a:solidFill>
                <a:latin typeface="+mn-lt"/>
                <a:cs typeface="+mn-cs"/>
              </a:rPr>
              <a:t>البشرية ,وهي تشمل كافة الأساليب التي يتلقاها الفرد من الأسرة خاصة الوالدين</a:t>
            </a:r>
            <a:r>
              <a:rPr lang="fr-FR" sz="3600" dirty="0" smtClean="0">
                <a:solidFill>
                  <a:schemeClr val="dk1"/>
                </a:solidFill>
                <a:latin typeface="+mn-lt"/>
                <a:cs typeface="+mn-cs"/>
              </a:rPr>
              <a:t> </a:t>
            </a:r>
            <a:r>
              <a:rPr lang="ar-DZ" sz="3600" dirty="0" smtClean="0">
                <a:solidFill>
                  <a:schemeClr val="dk1"/>
                </a:solidFill>
                <a:latin typeface="+mn-lt"/>
                <a:cs typeface="+mn-cs"/>
              </a:rPr>
              <a:t>المحيطين </a:t>
            </a:r>
            <a:r>
              <a:rPr lang="ar-DZ" sz="3600" dirty="0" err="1" smtClean="0">
                <a:solidFill>
                  <a:schemeClr val="dk1"/>
                </a:solidFill>
                <a:latin typeface="+mn-lt"/>
                <a:cs typeface="+mn-cs"/>
              </a:rPr>
              <a:t>به</a:t>
            </a:r>
            <a:r>
              <a:rPr lang="ar-DZ" sz="3600" dirty="0" smtClean="0">
                <a:solidFill>
                  <a:schemeClr val="dk1"/>
                </a:solidFill>
                <a:latin typeface="+mn-lt"/>
                <a:cs typeface="+mn-cs"/>
              </a:rPr>
              <a:t> من أجل بناء شخصية نامية متوافقة جسميا ونفسيا </a:t>
            </a:r>
            <a:r>
              <a:rPr lang="ar-DZ" sz="3600" dirty="0" err="1" smtClean="0">
                <a:solidFill>
                  <a:schemeClr val="dk1"/>
                </a:solidFill>
                <a:latin typeface="+mn-lt"/>
                <a:cs typeface="+mn-cs"/>
              </a:rPr>
              <a:t>وإجتماعيا</a:t>
            </a:r>
            <a:r>
              <a:rPr lang="ar-DZ" sz="3600" dirty="0" smtClean="0">
                <a:solidFill>
                  <a:schemeClr val="dk1"/>
                </a:solidFill>
                <a:latin typeface="+mn-lt"/>
                <a:cs typeface="+mn-cs"/>
              </a:rPr>
              <a:t> وعملية</a:t>
            </a:r>
            <a:r>
              <a:rPr lang="fr-FR" sz="3600" dirty="0" smtClean="0">
                <a:solidFill>
                  <a:schemeClr val="dk1"/>
                </a:solidFill>
                <a:latin typeface="+mn-lt"/>
                <a:cs typeface="+mn-cs"/>
              </a:rPr>
              <a:t> </a:t>
            </a:r>
            <a:r>
              <a:rPr lang="ar-DZ" sz="3600" dirty="0" smtClean="0">
                <a:solidFill>
                  <a:schemeClr val="dk1"/>
                </a:solidFill>
                <a:latin typeface="+mn-lt"/>
                <a:cs typeface="+mn-cs"/>
              </a:rPr>
              <a:t>التنشئة الاجتماعية تتم من خلال وسائط متعددة وتعد الأسرة من أهم هذه الوسائط</a:t>
            </a:r>
            <a:r>
              <a:rPr lang="fr-FR" sz="3600" dirty="0" smtClean="0">
                <a:solidFill>
                  <a:schemeClr val="dk1"/>
                </a:solidFill>
                <a:latin typeface="+mn-lt"/>
                <a:cs typeface="+mn-cs"/>
              </a:rPr>
              <a:t> </a:t>
            </a:r>
            <a:r>
              <a:rPr lang="ar-DZ" sz="3600" dirty="0" smtClean="0">
                <a:solidFill>
                  <a:schemeClr val="dk1"/>
                </a:solidFill>
                <a:latin typeface="+mn-lt"/>
                <a:cs typeface="+mn-cs"/>
              </a:rPr>
              <a:t>ويجمع العديد من العلماء والباحثين في ميادين العلوم الاجتماعية  على اختلاف</a:t>
            </a:r>
            <a:r>
              <a:rPr lang="fr-FR" sz="3600" dirty="0" smtClean="0">
                <a:solidFill>
                  <a:schemeClr val="dk1"/>
                </a:solidFill>
                <a:latin typeface="+mn-lt"/>
                <a:cs typeface="+mn-cs"/>
              </a:rPr>
              <a:t> </a:t>
            </a:r>
            <a:r>
              <a:rPr lang="ar-DZ" sz="3600" dirty="0" smtClean="0">
                <a:solidFill>
                  <a:schemeClr val="dk1"/>
                </a:solidFill>
                <a:latin typeface="+mn-lt"/>
                <a:cs typeface="+mn-cs"/>
              </a:rPr>
              <a:t>انتماءاتهم النظرية على اعتبار الأسرة من أهم عوامل التنشئة والتطبيع</a:t>
            </a:r>
            <a:r>
              <a:rPr lang="fr-FR" sz="3600" dirty="0" smtClean="0">
                <a:solidFill>
                  <a:schemeClr val="dk1"/>
                </a:solidFill>
                <a:latin typeface="+mn-lt"/>
                <a:cs typeface="+mn-cs"/>
              </a:rPr>
              <a:t> </a:t>
            </a:r>
            <a:r>
              <a:rPr lang="ar-DZ" sz="3600" dirty="0" err="1" smtClean="0">
                <a:solidFill>
                  <a:schemeClr val="dk1"/>
                </a:solidFill>
                <a:latin typeface="+mn-lt"/>
                <a:cs typeface="+mn-cs"/>
              </a:rPr>
              <a:t>الإجتماعي</a:t>
            </a:r>
            <a:r>
              <a:rPr lang="ar-DZ" sz="3600" dirty="0" smtClean="0">
                <a:solidFill>
                  <a:schemeClr val="dk1"/>
                </a:solidFill>
                <a:latin typeface="+mn-lt"/>
                <a:cs typeface="+mn-cs"/>
              </a:rPr>
              <a:t> كما أنها تعتبر الإطار الذي يحدث فيه التفاعل بين الأبوين ولا شك </a:t>
            </a:r>
            <a:r>
              <a:rPr lang="fr-FR" sz="3600" dirty="0" smtClean="0">
                <a:solidFill>
                  <a:schemeClr val="dk1"/>
                </a:solidFill>
                <a:latin typeface="+mn-lt"/>
                <a:cs typeface="+mn-cs"/>
              </a:rPr>
              <a:t> </a:t>
            </a:r>
            <a:r>
              <a:rPr lang="ar-DZ" sz="3600" dirty="0" smtClean="0">
                <a:solidFill>
                  <a:schemeClr val="dk1"/>
                </a:solidFill>
                <a:latin typeface="+mn-lt"/>
                <a:cs typeface="+mn-cs"/>
              </a:rPr>
              <a:t>صدام أو خلاف يقع بينها يدركه المراهق ويشعر </a:t>
            </a:r>
            <a:r>
              <a:rPr lang="ar-DZ" sz="3600" dirty="0" err="1" smtClean="0">
                <a:solidFill>
                  <a:schemeClr val="dk1"/>
                </a:solidFill>
                <a:latin typeface="+mn-lt"/>
                <a:cs typeface="+mn-cs"/>
              </a:rPr>
              <a:t>به</a:t>
            </a:r>
            <a:r>
              <a:rPr lang="ar-DZ" sz="3600" dirty="0" smtClean="0">
                <a:solidFill>
                  <a:schemeClr val="dk1"/>
                </a:solidFill>
                <a:latin typeface="+mn-lt"/>
                <a:cs typeface="+mn-cs"/>
              </a:rPr>
              <a:t> حتى وإن وقع هذا الخلاف في</a:t>
            </a:r>
            <a:r>
              <a:rPr lang="fr-FR" sz="3600" dirty="0" smtClean="0">
                <a:solidFill>
                  <a:schemeClr val="dk1"/>
                </a:solidFill>
                <a:latin typeface="+mn-lt"/>
                <a:cs typeface="+mn-cs"/>
              </a:rPr>
              <a:t> </a:t>
            </a:r>
            <a:r>
              <a:rPr lang="ar-DZ" sz="3600" dirty="0" smtClean="0">
                <a:solidFill>
                  <a:schemeClr val="dk1"/>
                </a:solidFill>
                <a:latin typeface="+mn-lt"/>
                <a:cs typeface="+mn-cs"/>
              </a:rPr>
              <a:t>غيبته </a:t>
            </a:r>
            <a:r>
              <a:rPr lang="ar-DZ" sz="3600" dirty="0" err="1" smtClean="0">
                <a:solidFill>
                  <a:schemeClr val="dk1"/>
                </a:solidFill>
                <a:latin typeface="+mn-lt"/>
                <a:cs typeface="+mn-cs"/>
              </a:rPr>
              <a:t>فيأثر</a:t>
            </a:r>
            <a:r>
              <a:rPr lang="ar-DZ" sz="3600" dirty="0" smtClean="0">
                <a:solidFill>
                  <a:schemeClr val="dk1"/>
                </a:solidFill>
                <a:latin typeface="+mn-lt"/>
                <a:cs typeface="+mn-cs"/>
              </a:rPr>
              <a:t> على دراسته ’ فالمراهق هو الأكثر تأثيرا في الأسرة  ,وتنشئة الآباء لأبناهم</a:t>
            </a:r>
            <a:r>
              <a:rPr lang="fr-FR" sz="3600" dirty="0" smtClean="0">
                <a:solidFill>
                  <a:schemeClr val="dk1"/>
                </a:solidFill>
                <a:latin typeface="+mn-lt"/>
                <a:cs typeface="+mn-cs"/>
              </a:rPr>
              <a:t> </a:t>
            </a:r>
            <a:r>
              <a:rPr lang="ar-DZ" sz="3600" dirty="0" smtClean="0">
                <a:solidFill>
                  <a:schemeClr val="dk1"/>
                </a:solidFill>
                <a:latin typeface="+mn-lt"/>
                <a:cs typeface="+mn-cs"/>
              </a:rPr>
              <a:t>تتأثر بالطريقة </a:t>
            </a:r>
            <a:r>
              <a:rPr lang="ar-DZ" sz="3600" dirty="0" err="1" smtClean="0">
                <a:solidFill>
                  <a:schemeClr val="dk1"/>
                </a:solidFill>
                <a:latin typeface="+mn-lt"/>
                <a:cs typeface="+mn-cs"/>
              </a:rPr>
              <a:t>التى</a:t>
            </a:r>
            <a:r>
              <a:rPr lang="ar-DZ" sz="3600" dirty="0" smtClean="0">
                <a:solidFill>
                  <a:schemeClr val="dk1"/>
                </a:solidFill>
                <a:latin typeface="+mn-lt"/>
                <a:cs typeface="+mn-cs"/>
              </a:rPr>
              <a:t> </a:t>
            </a:r>
            <a:r>
              <a:rPr lang="ar-DZ" sz="3600" dirty="0" err="1" smtClean="0">
                <a:solidFill>
                  <a:schemeClr val="dk1"/>
                </a:solidFill>
                <a:latin typeface="+mn-lt"/>
                <a:cs typeface="+mn-cs"/>
              </a:rPr>
              <a:t>عومل</a:t>
            </a:r>
            <a:r>
              <a:rPr lang="ar-DZ" sz="3600" dirty="0" smtClean="0">
                <a:solidFill>
                  <a:schemeClr val="dk1"/>
                </a:solidFill>
                <a:latin typeface="+mn-lt"/>
                <a:cs typeface="+mn-cs"/>
              </a:rPr>
              <a:t> </a:t>
            </a:r>
            <a:r>
              <a:rPr lang="ar-DZ" sz="3600" dirty="0" err="1" smtClean="0">
                <a:solidFill>
                  <a:schemeClr val="dk1"/>
                </a:solidFill>
                <a:latin typeface="+mn-lt"/>
                <a:cs typeface="+mn-cs"/>
              </a:rPr>
              <a:t>بها</a:t>
            </a:r>
            <a:r>
              <a:rPr lang="ar-DZ" sz="3600" dirty="0" smtClean="0">
                <a:solidFill>
                  <a:schemeClr val="dk1"/>
                </a:solidFill>
                <a:latin typeface="+mn-lt"/>
                <a:cs typeface="+mn-cs"/>
              </a:rPr>
              <a:t> الولدان من قبل في</a:t>
            </a:r>
            <a:r>
              <a:rPr lang="fr-FR" sz="3600" dirty="0" smtClean="0">
                <a:solidFill>
                  <a:schemeClr val="dk1"/>
                </a:solidFill>
                <a:latin typeface="+mn-lt"/>
                <a:cs typeface="+mn-cs"/>
              </a:rPr>
              <a:t> </a:t>
            </a:r>
            <a:r>
              <a:rPr lang="ar-DZ" sz="3600" dirty="0" smtClean="0">
                <a:solidFill>
                  <a:schemeClr val="dk1"/>
                </a:solidFill>
                <a:latin typeface="+mn-lt"/>
                <a:cs typeface="+mn-cs"/>
              </a:rPr>
              <a:t>طفولتهم وهذا راجع إلى أساليب</a:t>
            </a:r>
            <a:r>
              <a:rPr lang="fr-FR" sz="3600" dirty="0" smtClean="0">
                <a:solidFill>
                  <a:schemeClr val="dk1"/>
                </a:solidFill>
                <a:latin typeface="+mn-lt"/>
                <a:cs typeface="+mn-cs"/>
              </a:rPr>
              <a:t> </a:t>
            </a:r>
            <a:r>
              <a:rPr lang="ar-DZ" sz="3600" dirty="0" smtClean="0">
                <a:solidFill>
                  <a:schemeClr val="dk1"/>
                </a:solidFill>
                <a:latin typeface="+mn-lt"/>
                <a:cs typeface="+mn-cs"/>
              </a:rPr>
              <a:t>معينة .ومن هنا نطرح التساؤل التالي :</a:t>
            </a:r>
            <a:r>
              <a:rPr lang="ar-DZ" sz="3600" dirty="0" err="1" smtClean="0">
                <a:solidFill>
                  <a:schemeClr val="dk1"/>
                </a:solidFill>
                <a:latin typeface="+mn-lt"/>
                <a:cs typeface="+mn-cs"/>
              </a:rPr>
              <a:t>ماهو</a:t>
            </a:r>
            <a:r>
              <a:rPr lang="ar-DZ" sz="3600" dirty="0" smtClean="0">
                <a:solidFill>
                  <a:schemeClr val="dk1"/>
                </a:solidFill>
                <a:latin typeface="+mn-lt"/>
                <a:cs typeface="+mn-cs"/>
              </a:rPr>
              <a:t> دور أساليب للتنشئة الأسرية في</a:t>
            </a:r>
            <a:r>
              <a:rPr lang="fr-FR" sz="3600" dirty="0" smtClean="0">
                <a:solidFill>
                  <a:schemeClr val="dk1"/>
                </a:solidFill>
                <a:latin typeface="+mn-lt"/>
                <a:cs typeface="+mn-cs"/>
              </a:rPr>
              <a:t> </a:t>
            </a:r>
            <a:r>
              <a:rPr lang="ar-DZ" sz="3600" dirty="0" smtClean="0">
                <a:solidFill>
                  <a:schemeClr val="dk1"/>
                </a:solidFill>
                <a:latin typeface="+mn-lt"/>
                <a:cs typeface="+mn-cs"/>
              </a:rPr>
              <a:t>توجيه </a:t>
            </a:r>
            <a:r>
              <a:rPr lang="ar-DZ" sz="3600" dirty="0" err="1" smtClean="0">
                <a:solidFill>
                  <a:schemeClr val="dk1"/>
                </a:solidFill>
                <a:latin typeface="+mn-lt"/>
                <a:cs typeface="+mn-cs"/>
              </a:rPr>
              <a:t>الإبن</a:t>
            </a:r>
            <a:r>
              <a:rPr lang="ar-DZ" sz="3600" dirty="0" smtClean="0">
                <a:solidFill>
                  <a:schemeClr val="dk1"/>
                </a:solidFill>
                <a:latin typeface="+mn-lt"/>
                <a:cs typeface="+mn-cs"/>
              </a:rPr>
              <a:t> المراهق نحو الدراسة؟</a:t>
            </a:r>
            <a:endParaRPr lang="fr-FR" sz="3600" dirty="0" smtClean="0">
              <a:solidFill>
                <a:schemeClr val="dk1"/>
              </a:solidFill>
              <a:latin typeface="+mn-lt"/>
              <a:cs typeface="+mn-cs"/>
            </a:endParaRPr>
          </a:p>
        </p:txBody>
      </p:sp>
      <p:sp>
        <p:nvSpPr>
          <p:cNvPr id="22" name="Rectangle 18"/>
          <p:cNvSpPr>
            <a:spLocks noChangeArrowheads="1"/>
          </p:cNvSpPr>
          <p:nvPr/>
        </p:nvSpPr>
        <p:spPr bwMode="auto">
          <a:xfrm>
            <a:off x="19433308" y="20959767"/>
            <a:ext cx="9370292" cy="857247"/>
          </a:xfrm>
          <a:prstGeom prst="rect">
            <a:avLst/>
          </a:prstGeom>
          <a:solidFill>
            <a:srgbClr val="7030A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a:solidFill>
                <a:srgbClr val="000000"/>
              </a:solidFill>
              <a:latin typeface="Tahoma" pitchFamily="34" charset="0"/>
            </a:endParaRPr>
          </a:p>
        </p:txBody>
      </p:sp>
      <p:sp>
        <p:nvSpPr>
          <p:cNvPr id="23" name="Text Box 23"/>
          <p:cNvSpPr txBox="1"/>
          <p:nvPr/>
        </p:nvSpPr>
        <p:spPr>
          <a:xfrm>
            <a:off x="21953588" y="21048484"/>
            <a:ext cx="5429249" cy="720077"/>
          </a:xfrm>
          <a:prstGeom prst="rect">
            <a:avLst/>
          </a:prstGeom>
          <a:solidFill>
            <a:schemeClr val="accent1">
              <a:lumMod val="20000"/>
              <a:lumOff val="80000"/>
            </a:schemeClr>
          </a:solidFill>
          <a:ln>
            <a:noFill/>
          </a:ln>
          <a:effectLst>
            <a:outerShdw dist="27944" dir="5400000" algn="tl">
              <a:srgbClr val="000000">
                <a:alpha val="32000"/>
              </a:srgbClr>
            </a:outerShdw>
          </a:effectLst>
        </p:spPr>
        <p:txBody>
          <a:bodyPr wrap="none" lIns="115151" tIns="45702" rIns="91404" bIns="45702" anchor="ctr" anchorCtr="1"/>
          <a:lstStyle/>
          <a:p>
            <a:pPr marL="757089" indent="-671382" algn="ctr" defTabSz="4179051" rtl="1" fontAlgn="auto">
              <a:spcBef>
                <a:spcPts val="0"/>
              </a:spcBef>
              <a:spcAft>
                <a:spcPts val="0"/>
              </a:spcAft>
              <a:defRPr sz="1800" b="0" i="0" u="none" strike="noStrike" kern="0" cap="none" spc="0" baseline="0">
                <a:solidFill>
                  <a:srgbClr val="000000"/>
                </a:solidFill>
                <a:uFillTx/>
              </a:defRPr>
            </a:pPr>
            <a:r>
              <a:rPr lang="ar-DZ" sz="8000" b="1" kern="0" dirty="0" smtClean="0">
                <a:solidFill>
                  <a:srgbClr val="000000"/>
                </a:solidFill>
                <a:latin typeface="Arial"/>
                <a:cs typeface="+mn-cs"/>
              </a:rPr>
              <a:t>الفرضيات </a:t>
            </a:r>
            <a:endParaRPr lang="ar-DZ" sz="8000" b="1" kern="0" dirty="0">
              <a:solidFill>
                <a:srgbClr val="000000"/>
              </a:solidFill>
              <a:latin typeface="Arial"/>
              <a:cs typeface="+mn-cs"/>
            </a:endParaRPr>
          </a:p>
        </p:txBody>
      </p:sp>
      <p:sp>
        <p:nvSpPr>
          <p:cNvPr id="24" name="ZoneTexte 23"/>
          <p:cNvSpPr txBox="1"/>
          <p:nvPr/>
        </p:nvSpPr>
        <p:spPr>
          <a:xfrm>
            <a:off x="6757934" y="21817014"/>
            <a:ext cx="21359962" cy="2585323"/>
          </a:xfrm>
          <a:prstGeom prst="rect">
            <a:avLst/>
          </a:prstGeom>
          <a:noFill/>
        </p:spPr>
        <p:txBody>
          <a:bodyPr wrap="square" rtlCol="0">
            <a:spAutoFit/>
          </a:bodyPr>
          <a:lstStyle/>
          <a:p>
            <a:pPr algn="just" rtl="1">
              <a:lnSpc>
                <a:spcPct val="150000"/>
              </a:lnSpc>
              <a:buNone/>
            </a:pPr>
            <a:r>
              <a:rPr lang="ar-DZ" sz="3600" dirty="0" smtClean="0">
                <a:solidFill>
                  <a:schemeClr val="dk1"/>
                </a:solidFill>
                <a:latin typeface="+mn-lt"/>
                <a:cs typeface="+mn-cs"/>
              </a:rPr>
              <a:t>- يؤدي الأسلوب الديمقراطي توجيه </a:t>
            </a:r>
            <a:r>
              <a:rPr lang="ar-DZ" sz="3600" dirty="0" err="1" smtClean="0">
                <a:solidFill>
                  <a:schemeClr val="dk1"/>
                </a:solidFill>
                <a:latin typeface="+mn-lt"/>
                <a:cs typeface="+mn-cs"/>
              </a:rPr>
              <a:t>للإبن</a:t>
            </a:r>
            <a:r>
              <a:rPr lang="ar-DZ" sz="3600" dirty="0" smtClean="0">
                <a:solidFill>
                  <a:schemeClr val="dk1"/>
                </a:solidFill>
                <a:latin typeface="+mn-lt"/>
                <a:cs typeface="+mn-cs"/>
              </a:rPr>
              <a:t> المراهق نحو الدراسة.</a:t>
            </a:r>
            <a:endParaRPr lang="fr-FR" sz="3600" dirty="0" smtClean="0">
              <a:solidFill>
                <a:schemeClr val="dk1"/>
              </a:solidFill>
              <a:latin typeface="+mn-lt"/>
              <a:cs typeface="+mn-cs"/>
            </a:endParaRPr>
          </a:p>
          <a:p>
            <a:pPr algn="just" rtl="1">
              <a:lnSpc>
                <a:spcPct val="150000"/>
              </a:lnSpc>
              <a:buNone/>
            </a:pPr>
            <a:r>
              <a:rPr lang="ar-DZ" sz="3600" dirty="0" smtClean="0">
                <a:solidFill>
                  <a:schemeClr val="dk1"/>
                </a:solidFill>
                <a:latin typeface="+mn-lt"/>
                <a:cs typeface="+mn-cs"/>
              </a:rPr>
              <a:t>- يعمل الأسلوب </a:t>
            </a:r>
            <a:r>
              <a:rPr lang="ar-DZ" sz="3600" dirty="0" err="1" smtClean="0">
                <a:solidFill>
                  <a:schemeClr val="dk1"/>
                </a:solidFill>
                <a:latin typeface="+mn-lt"/>
                <a:cs typeface="+mn-cs"/>
              </a:rPr>
              <a:t>التسطي</a:t>
            </a:r>
            <a:r>
              <a:rPr lang="ar-DZ" sz="3600" dirty="0" smtClean="0">
                <a:solidFill>
                  <a:schemeClr val="dk1"/>
                </a:solidFill>
                <a:latin typeface="+mn-lt"/>
                <a:cs typeface="+mn-cs"/>
              </a:rPr>
              <a:t> من طرف الوالدين على توجبه </a:t>
            </a:r>
            <a:r>
              <a:rPr lang="ar-DZ" sz="3600" dirty="0" err="1" smtClean="0">
                <a:solidFill>
                  <a:schemeClr val="dk1"/>
                </a:solidFill>
                <a:latin typeface="+mn-lt"/>
                <a:cs typeface="+mn-cs"/>
              </a:rPr>
              <a:t>الإبن</a:t>
            </a:r>
            <a:r>
              <a:rPr lang="ar-DZ" sz="3600" dirty="0" smtClean="0">
                <a:solidFill>
                  <a:schemeClr val="dk1"/>
                </a:solidFill>
                <a:latin typeface="+mn-lt"/>
                <a:cs typeface="+mn-cs"/>
              </a:rPr>
              <a:t> المراهق نحو الدراسة.</a:t>
            </a:r>
            <a:endParaRPr lang="fr-FR" sz="3600" dirty="0" smtClean="0">
              <a:solidFill>
                <a:schemeClr val="dk1"/>
              </a:solidFill>
              <a:latin typeface="+mn-lt"/>
              <a:cs typeface="+mn-cs"/>
            </a:endParaRPr>
          </a:p>
          <a:p>
            <a:pPr algn="just" rtl="1">
              <a:lnSpc>
                <a:spcPct val="150000"/>
              </a:lnSpc>
              <a:buNone/>
            </a:pPr>
            <a:r>
              <a:rPr lang="ar-DZ" sz="3600" dirty="0" smtClean="0">
                <a:solidFill>
                  <a:schemeClr val="dk1"/>
                </a:solidFill>
                <a:latin typeface="+mn-lt"/>
                <a:cs typeface="+mn-cs"/>
              </a:rPr>
              <a:t>- لوجود </a:t>
            </a:r>
            <a:r>
              <a:rPr lang="ar-DZ" sz="3600" smtClean="0">
                <a:solidFill>
                  <a:schemeClr val="dk1"/>
                </a:solidFill>
                <a:latin typeface="+mn-lt"/>
                <a:cs typeface="+mn-cs"/>
              </a:rPr>
              <a:t>الأسلوب السواء دور </a:t>
            </a:r>
            <a:r>
              <a:rPr lang="ar-DZ" sz="3600" dirty="0" smtClean="0">
                <a:solidFill>
                  <a:schemeClr val="dk1"/>
                </a:solidFill>
                <a:latin typeface="+mn-lt"/>
                <a:cs typeface="+mn-cs"/>
              </a:rPr>
              <a:t>في توجيه </a:t>
            </a:r>
            <a:r>
              <a:rPr lang="ar-DZ" sz="3600" dirty="0" err="1" smtClean="0">
                <a:solidFill>
                  <a:schemeClr val="dk1"/>
                </a:solidFill>
                <a:latin typeface="+mn-lt"/>
                <a:cs typeface="+mn-cs"/>
              </a:rPr>
              <a:t>الإبن</a:t>
            </a:r>
            <a:r>
              <a:rPr lang="ar-DZ" sz="3600" dirty="0" smtClean="0">
                <a:solidFill>
                  <a:schemeClr val="dk1"/>
                </a:solidFill>
                <a:latin typeface="+mn-lt"/>
                <a:cs typeface="+mn-cs"/>
              </a:rPr>
              <a:t> المراهق نحو الدراسة.</a:t>
            </a:r>
            <a:endParaRPr lang="fr-FR" sz="3600" dirty="0" smtClean="0">
              <a:solidFill>
                <a:schemeClr val="dk1"/>
              </a:solidFill>
              <a:latin typeface="+mn-lt"/>
              <a:cs typeface="+mn-cs"/>
            </a:endParaRPr>
          </a:p>
        </p:txBody>
      </p:sp>
      <p:sp>
        <p:nvSpPr>
          <p:cNvPr id="26" name="ZoneTexte 25"/>
          <p:cNvSpPr txBox="1"/>
          <p:nvPr/>
        </p:nvSpPr>
        <p:spPr>
          <a:xfrm>
            <a:off x="5400612" y="25317476"/>
            <a:ext cx="22879208" cy="2585323"/>
          </a:xfrm>
          <a:prstGeom prst="rect">
            <a:avLst/>
          </a:prstGeom>
          <a:noFill/>
        </p:spPr>
        <p:txBody>
          <a:bodyPr wrap="square" rtlCol="0">
            <a:spAutoFit/>
          </a:bodyPr>
          <a:lstStyle/>
          <a:p>
            <a:pPr algn="r" rtl="1">
              <a:lnSpc>
                <a:spcPct val="150000"/>
              </a:lnSpc>
              <a:buFont typeface="Wingdings" pitchFamily="2" charset="2"/>
              <a:buChar char="Ø"/>
            </a:pPr>
            <a:r>
              <a:rPr lang="ar-DZ" sz="3600" dirty="0" smtClean="0">
                <a:solidFill>
                  <a:schemeClr val="dk1"/>
                </a:solidFill>
                <a:latin typeface="+mn-lt"/>
                <a:cs typeface="+mn-cs"/>
              </a:rPr>
              <a:t>الكشف عن </a:t>
            </a:r>
            <a:r>
              <a:rPr lang="ar-DZ" sz="3600" dirty="0" err="1" smtClean="0">
                <a:solidFill>
                  <a:schemeClr val="dk1"/>
                </a:solidFill>
                <a:latin typeface="+mn-lt"/>
                <a:cs typeface="+mn-cs"/>
              </a:rPr>
              <a:t>سلوكات</a:t>
            </a:r>
            <a:r>
              <a:rPr lang="ar-DZ" sz="3600" dirty="0" smtClean="0">
                <a:solidFill>
                  <a:schemeClr val="dk1"/>
                </a:solidFill>
                <a:latin typeface="+mn-lt"/>
                <a:cs typeface="+mn-cs"/>
              </a:rPr>
              <a:t> الأبناء المراهقين </a:t>
            </a:r>
            <a:r>
              <a:rPr lang="ar-DZ" sz="3600" dirty="0" err="1" smtClean="0">
                <a:solidFill>
                  <a:schemeClr val="dk1"/>
                </a:solidFill>
                <a:latin typeface="+mn-lt"/>
                <a:cs typeface="+mn-cs"/>
              </a:rPr>
              <a:t>و</a:t>
            </a:r>
            <a:r>
              <a:rPr lang="ar-DZ" sz="3600" dirty="0" smtClean="0">
                <a:solidFill>
                  <a:schemeClr val="dk1"/>
                </a:solidFill>
                <a:latin typeface="+mn-lt"/>
                <a:cs typeface="+mn-cs"/>
              </a:rPr>
              <a:t> كيفية توجيهها .</a:t>
            </a:r>
          </a:p>
          <a:p>
            <a:pPr algn="r" rtl="1">
              <a:lnSpc>
                <a:spcPct val="150000"/>
              </a:lnSpc>
              <a:buFont typeface="Wingdings" pitchFamily="2" charset="2"/>
              <a:buChar char="Ø"/>
            </a:pPr>
            <a:r>
              <a:rPr lang="ar-DZ" sz="3600" dirty="0" smtClean="0">
                <a:solidFill>
                  <a:schemeClr val="dk1"/>
                </a:solidFill>
                <a:latin typeface="+mn-lt"/>
                <a:cs typeface="+mn-cs"/>
              </a:rPr>
              <a:t>محاولة معرفة وعي الآباء بمدى تأثير أساليب التنشئة الأسرية في توجيه أبنائهم المراهقين نحو الدراسة .</a:t>
            </a:r>
          </a:p>
          <a:p>
            <a:pPr algn="r" rtl="1">
              <a:lnSpc>
                <a:spcPct val="150000"/>
              </a:lnSpc>
              <a:buFont typeface="Wingdings" pitchFamily="2" charset="2"/>
              <a:buChar char="Ø"/>
            </a:pPr>
            <a:r>
              <a:rPr lang="ar-DZ" sz="3600" dirty="0" smtClean="0">
                <a:solidFill>
                  <a:schemeClr val="dk1"/>
                </a:solidFill>
                <a:latin typeface="+mn-lt"/>
                <a:cs typeface="+mn-cs"/>
              </a:rPr>
              <a:t>إجراء دراسة ميدانية على المراهقين وربطها بكيفية توجيه الأولياء نحو الدراسة باستخدام أساليب التنشئة الأسرية .</a:t>
            </a:r>
            <a:endParaRPr lang="fr-FR" sz="3600" dirty="0" smtClean="0">
              <a:solidFill>
                <a:schemeClr val="dk1"/>
              </a:solidFill>
              <a:latin typeface="+mn-lt"/>
              <a:cs typeface="+mn-cs"/>
            </a:endParaRPr>
          </a:p>
        </p:txBody>
      </p:sp>
      <p:sp>
        <p:nvSpPr>
          <p:cNvPr id="27" name="Rectangle 18"/>
          <p:cNvSpPr>
            <a:spLocks noChangeArrowheads="1"/>
          </p:cNvSpPr>
          <p:nvPr/>
        </p:nvSpPr>
        <p:spPr bwMode="auto">
          <a:xfrm>
            <a:off x="14116048" y="27881264"/>
            <a:ext cx="14687552" cy="1150988"/>
          </a:xfrm>
          <a:prstGeom prst="rect">
            <a:avLst/>
          </a:prstGeom>
          <a:solidFill>
            <a:srgbClr val="7030A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a:solidFill>
                <a:srgbClr val="000000"/>
              </a:solidFill>
              <a:latin typeface="Tahoma" pitchFamily="34" charset="0"/>
            </a:endParaRPr>
          </a:p>
        </p:txBody>
      </p:sp>
      <p:sp>
        <p:nvSpPr>
          <p:cNvPr id="30" name="Text Box 23"/>
          <p:cNvSpPr txBox="1"/>
          <p:nvPr/>
        </p:nvSpPr>
        <p:spPr>
          <a:xfrm>
            <a:off x="18402328" y="28025280"/>
            <a:ext cx="7625605" cy="935533"/>
          </a:xfrm>
          <a:prstGeom prst="rect">
            <a:avLst/>
          </a:prstGeom>
          <a:solidFill>
            <a:schemeClr val="accent2">
              <a:lumMod val="40000"/>
              <a:lumOff val="60000"/>
            </a:schemeClr>
          </a:solidFill>
          <a:ln>
            <a:noFill/>
          </a:ln>
          <a:effectLst>
            <a:outerShdw dist="27944" dir="5400000" algn="tl">
              <a:srgbClr val="000000">
                <a:alpha val="32000"/>
              </a:srgbClr>
            </a:outerShdw>
          </a:effectLst>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8000" b="1" kern="0" dirty="0" smtClean="0">
                <a:solidFill>
                  <a:srgbClr val="000000"/>
                </a:solidFill>
                <a:latin typeface="Arial" pitchFamily="34"/>
                <a:cs typeface="+mn-cs"/>
              </a:rPr>
              <a:t>منهج الدراسة</a:t>
            </a:r>
            <a:endParaRPr lang="fr-FR" sz="8000" b="1" kern="0" dirty="0">
              <a:solidFill>
                <a:srgbClr val="000000"/>
              </a:solidFill>
              <a:latin typeface="Arial" pitchFamily="34"/>
              <a:cs typeface="+mn-cs"/>
            </a:endParaRPr>
          </a:p>
        </p:txBody>
      </p:sp>
      <p:sp>
        <p:nvSpPr>
          <p:cNvPr id="32" name="ZoneTexte 31"/>
          <p:cNvSpPr txBox="1"/>
          <p:nvPr/>
        </p:nvSpPr>
        <p:spPr>
          <a:xfrm>
            <a:off x="5329174" y="28849562"/>
            <a:ext cx="22879208" cy="2585323"/>
          </a:xfrm>
          <a:prstGeom prst="rect">
            <a:avLst/>
          </a:prstGeom>
          <a:noFill/>
        </p:spPr>
        <p:txBody>
          <a:bodyPr wrap="square" rtlCol="0">
            <a:spAutoFit/>
          </a:bodyPr>
          <a:lstStyle/>
          <a:p>
            <a:pPr algn="r" rtl="1">
              <a:lnSpc>
                <a:spcPct val="150000"/>
              </a:lnSpc>
            </a:pPr>
            <a:r>
              <a:rPr lang="ar-DZ" sz="3600" b="1" dirty="0" smtClean="0"/>
              <a:t>المنهج </a:t>
            </a:r>
            <a:r>
              <a:rPr lang="ar-DZ" sz="3600" dirty="0" smtClean="0">
                <a:solidFill>
                  <a:schemeClr val="dk1"/>
                </a:solidFill>
                <a:latin typeface="+mn-lt"/>
                <a:cs typeface="+mn-cs"/>
              </a:rPr>
              <a:t>ا</a:t>
            </a:r>
            <a:r>
              <a:rPr lang="ar-DZ" sz="3600" b="1" dirty="0" smtClean="0">
                <a:solidFill>
                  <a:schemeClr val="dk1"/>
                </a:solidFill>
                <a:latin typeface="+mn-lt"/>
                <a:cs typeface="+mn-cs"/>
              </a:rPr>
              <a:t>لوصفي:</a:t>
            </a:r>
            <a:r>
              <a:rPr lang="ar-DZ" sz="3600" dirty="0" smtClean="0">
                <a:solidFill>
                  <a:schemeClr val="dk1"/>
                </a:solidFill>
                <a:latin typeface="+mn-lt"/>
                <a:cs typeface="+mn-cs"/>
              </a:rPr>
              <a:t>هو دراسة وإيضاح خصائص الظاهرة أو حالة معينة كما هي كائنة في الواقع واعتمدنا المنهج الوصفي لمعرفة كيفية تطبيقه حول أساليب التنشئة الأسرية ودورها في توجيه </a:t>
            </a:r>
            <a:r>
              <a:rPr lang="ar-DZ" sz="3600" dirty="0" err="1" smtClean="0">
                <a:solidFill>
                  <a:schemeClr val="dk1"/>
                </a:solidFill>
                <a:latin typeface="+mn-lt"/>
                <a:cs typeface="+mn-cs"/>
              </a:rPr>
              <a:t>الإبن</a:t>
            </a:r>
            <a:r>
              <a:rPr lang="ar-DZ" sz="3600" dirty="0" smtClean="0">
                <a:solidFill>
                  <a:schemeClr val="dk1"/>
                </a:solidFill>
                <a:latin typeface="+mn-lt"/>
                <a:cs typeface="+mn-cs"/>
              </a:rPr>
              <a:t> المراهق نحو الدراسة ,كون هذه الظاهرة </a:t>
            </a:r>
            <a:r>
              <a:rPr lang="ar-DZ" sz="3600" dirty="0" err="1" smtClean="0">
                <a:solidFill>
                  <a:schemeClr val="dk1"/>
                </a:solidFill>
                <a:latin typeface="+mn-lt"/>
                <a:cs typeface="+mn-cs"/>
              </a:rPr>
              <a:t>الإجتماعية</a:t>
            </a:r>
            <a:r>
              <a:rPr lang="ar-DZ" sz="3600" dirty="0" smtClean="0">
                <a:solidFill>
                  <a:schemeClr val="dk1"/>
                </a:solidFill>
                <a:latin typeface="+mn-lt"/>
                <a:cs typeface="+mn-cs"/>
              </a:rPr>
              <a:t> معقدة وليست سهلة ويتحكم </a:t>
            </a:r>
            <a:r>
              <a:rPr lang="ar-DZ" sz="3600" dirty="0" err="1" smtClean="0">
                <a:solidFill>
                  <a:schemeClr val="dk1"/>
                </a:solidFill>
                <a:latin typeface="+mn-lt"/>
                <a:cs typeface="+mn-cs"/>
              </a:rPr>
              <a:t>بهاعدد</a:t>
            </a:r>
            <a:r>
              <a:rPr lang="ar-DZ" sz="3600" dirty="0" smtClean="0">
                <a:solidFill>
                  <a:schemeClr val="dk1"/>
                </a:solidFill>
                <a:latin typeface="+mn-lt"/>
                <a:cs typeface="+mn-cs"/>
              </a:rPr>
              <a:t> من المتغيرات المتشابكة خاصة توجيه المراهق نحو الدراسة </a:t>
            </a:r>
            <a:endParaRPr lang="fr-FR" sz="3600" dirty="0" smtClean="0">
              <a:solidFill>
                <a:schemeClr val="dk1"/>
              </a:solidFill>
              <a:latin typeface="+mn-lt"/>
              <a:cs typeface="+mn-cs"/>
            </a:endParaRPr>
          </a:p>
        </p:txBody>
      </p:sp>
      <p:sp>
        <p:nvSpPr>
          <p:cNvPr id="33" name="Rectangle 18"/>
          <p:cNvSpPr>
            <a:spLocks noChangeArrowheads="1"/>
          </p:cNvSpPr>
          <p:nvPr/>
        </p:nvSpPr>
        <p:spPr bwMode="auto">
          <a:xfrm>
            <a:off x="17116444" y="31310288"/>
            <a:ext cx="11687156" cy="1008112"/>
          </a:xfrm>
          <a:prstGeom prst="rect">
            <a:avLst/>
          </a:prstGeom>
          <a:solidFill>
            <a:srgbClr val="7030A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a:solidFill>
                <a:srgbClr val="000000"/>
              </a:solidFill>
              <a:latin typeface="Tahoma" pitchFamily="34" charset="0"/>
            </a:endParaRPr>
          </a:p>
        </p:txBody>
      </p:sp>
      <p:sp>
        <p:nvSpPr>
          <p:cNvPr id="35" name="Text Box 23"/>
          <p:cNvSpPr txBox="1"/>
          <p:nvPr/>
        </p:nvSpPr>
        <p:spPr>
          <a:xfrm>
            <a:off x="18973832" y="31454304"/>
            <a:ext cx="7054101" cy="792658"/>
          </a:xfrm>
          <a:prstGeom prst="rect">
            <a:avLst/>
          </a:prstGeom>
          <a:solidFill>
            <a:schemeClr val="accent2">
              <a:lumMod val="40000"/>
              <a:lumOff val="60000"/>
            </a:schemeClr>
          </a:solidFill>
          <a:ln>
            <a:noFill/>
          </a:ln>
          <a:effectLst>
            <a:outerShdw dist="27944" dir="5400000" algn="tl">
              <a:srgbClr val="000000">
                <a:alpha val="32000"/>
              </a:srgbClr>
            </a:outerShdw>
          </a:effectLst>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8000" b="1" kern="0" dirty="0" smtClean="0">
                <a:solidFill>
                  <a:srgbClr val="000000"/>
                </a:solidFill>
                <a:latin typeface="Arial" pitchFamily="34"/>
                <a:cs typeface="+mn-cs"/>
              </a:rPr>
              <a:t>أدوات البحث</a:t>
            </a:r>
            <a:endParaRPr lang="fr-FR" sz="8000" b="1" kern="0" dirty="0">
              <a:solidFill>
                <a:srgbClr val="000000"/>
              </a:solidFill>
              <a:latin typeface="Arial" pitchFamily="34"/>
              <a:cs typeface="+mn-cs"/>
            </a:endParaRPr>
          </a:p>
        </p:txBody>
      </p:sp>
      <p:sp>
        <p:nvSpPr>
          <p:cNvPr id="36" name="ZoneTexte 35"/>
          <p:cNvSpPr txBox="1"/>
          <p:nvPr/>
        </p:nvSpPr>
        <p:spPr>
          <a:xfrm>
            <a:off x="5810192" y="32135710"/>
            <a:ext cx="22879208" cy="1754326"/>
          </a:xfrm>
          <a:prstGeom prst="rect">
            <a:avLst/>
          </a:prstGeom>
          <a:noFill/>
        </p:spPr>
        <p:txBody>
          <a:bodyPr wrap="square" rtlCol="0">
            <a:spAutoFit/>
          </a:bodyPr>
          <a:lstStyle/>
          <a:p>
            <a:pPr marL="342900" lvl="1" indent="-342900" algn="just" rtl="1">
              <a:buNone/>
            </a:pPr>
            <a:r>
              <a:rPr lang="ar-DZ" sz="3600" dirty="0" smtClean="0"/>
              <a:t>   1 - الاستبيان:هو جمع المعلومات من المبحوثين عن طريق أسئلة مكتوبة</a:t>
            </a:r>
          </a:p>
          <a:p>
            <a:pPr marL="342900" lvl="1" indent="-342900" algn="just" rtl="1">
              <a:buNone/>
            </a:pPr>
            <a:r>
              <a:rPr lang="ar-DZ" sz="3600" dirty="0" smtClean="0"/>
              <a:t>   2 - المقابلة: هي </a:t>
            </a:r>
            <a:r>
              <a:rPr lang="ar-DZ" sz="3600" dirty="0" err="1" smtClean="0"/>
              <a:t>محاثة</a:t>
            </a:r>
            <a:r>
              <a:rPr lang="ar-DZ" sz="3600" dirty="0" smtClean="0"/>
              <a:t> شفوية يقدمها الباحث بين شخص </a:t>
            </a:r>
            <a:r>
              <a:rPr lang="ar-DZ" sz="3600" dirty="0" err="1" smtClean="0"/>
              <a:t>أوعدة</a:t>
            </a:r>
            <a:r>
              <a:rPr lang="ar-DZ" sz="3600" dirty="0" smtClean="0"/>
              <a:t> </a:t>
            </a:r>
            <a:r>
              <a:rPr lang="ar-DZ" sz="3600" dirty="0" err="1" smtClean="0"/>
              <a:t>اشخاص</a:t>
            </a:r>
            <a:r>
              <a:rPr lang="ar-DZ" sz="3600" dirty="0" smtClean="0"/>
              <a:t> بهدف الدراسة   </a:t>
            </a:r>
          </a:p>
          <a:p>
            <a:pPr marL="342900" lvl="1" indent="-342900" algn="just" rtl="1">
              <a:buNone/>
            </a:pPr>
            <a:r>
              <a:rPr lang="ar-DZ" sz="3600" dirty="0" smtClean="0"/>
              <a:t>   3- الملاحظة: هي عملية مراقبة أو مشاهدة لسلوك الظواهر </a:t>
            </a:r>
            <a:r>
              <a:rPr lang="ar-DZ" sz="3600" dirty="0" err="1" smtClean="0"/>
              <a:t>و</a:t>
            </a:r>
            <a:r>
              <a:rPr lang="ar-DZ" sz="3600" dirty="0" smtClean="0"/>
              <a:t> المشكلات والأحداث </a:t>
            </a:r>
          </a:p>
        </p:txBody>
      </p:sp>
      <p:sp>
        <p:nvSpPr>
          <p:cNvPr id="37" name="Rectangle 18"/>
          <p:cNvSpPr>
            <a:spLocks noChangeArrowheads="1"/>
          </p:cNvSpPr>
          <p:nvPr/>
        </p:nvSpPr>
        <p:spPr bwMode="auto">
          <a:xfrm>
            <a:off x="13258792" y="33890036"/>
            <a:ext cx="15544808" cy="1071570"/>
          </a:xfrm>
          <a:prstGeom prst="rect">
            <a:avLst/>
          </a:prstGeom>
          <a:solidFill>
            <a:srgbClr val="7030A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a:solidFill>
                <a:srgbClr val="000000"/>
              </a:solidFill>
              <a:latin typeface="Tahoma" pitchFamily="34" charset="0"/>
            </a:endParaRPr>
          </a:p>
        </p:txBody>
      </p:sp>
      <p:sp>
        <p:nvSpPr>
          <p:cNvPr id="39" name="Text Box 23"/>
          <p:cNvSpPr txBox="1"/>
          <p:nvPr/>
        </p:nvSpPr>
        <p:spPr>
          <a:xfrm>
            <a:off x="14830428" y="33961474"/>
            <a:ext cx="12287336" cy="1143008"/>
          </a:xfrm>
          <a:prstGeom prst="rect">
            <a:avLst/>
          </a:prstGeom>
          <a:solidFill>
            <a:schemeClr val="accent2">
              <a:lumMod val="40000"/>
              <a:lumOff val="60000"/>
            </a:schemeClr>
          </a:solidFill>
          <a:ln>
            <a:noFill/>
          </a:ln>
          <a:effectLst>
            <a:outerShdw dist="27944" dir="5400000" algn="tl">
              <a:srgbClr val="000000">
                <a:alpha val="32000"/>
              </a:srgbClr>
            </a:outerShdw>
          </a:effectLst>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8000" b="1" kern="0" dirty="0" smtClean="0">
                <a:solidFill>
                  <a:srgbClr val="000000"/>
                </a:solidFill>
                <a:latin typeface="Arial" pitchFamily="34"/>
                <a:cs typeface="+mn-cs"/>
              </a:rPr>
              <a:t>مجتمع البحث وعينة البحث</a:t>
            </a:r>
            <a:endParaRPr lang="fr-FR" sz="8000" b="1" kern="0" dirty="0">
              <a:solidFill>
                <a:srgbClr val="000000"/>
              </a:solidFill>
              <a:latin typeface="Arial" pitchFamily="34"/>
              <a:cs typeface="+mn-cs"/>
            </a:endParaRPr>
          </a:p>
        </p:txBody>
      </p:sp>
      <p:sp>
        <p:nvSpPr>
          <p:cNvPr id="40" name="ZoneTexte 39"/>
          <p:cNvSpPr txBox="1"/>
          <p:nvPr/>
        </p:nvSpPr>
        <p:spPr>
          <a:xfrm>
            <a:off x="5543488" y="34772295"/>
            <a:ext cx="22879208" cy="4975657"/>
          </a:xfrm>
          <a:prstGeom prst="rect">
            <a:avLst/>
          </a:prstGeom>
          <a:noFill/>
        </p:spPr>
        <p:txBody>
          <a:bodyPr wrap="square" rtlCol="0">
            <a:spAutoFit/>
          </a:bodyPr>
          <a:lstStyle/>
          <a:p>
            <a:pPr marL="342900" lvl="1" indent="-342900" algn="just" rtl="1">
              <a:lnSpc>
                <a:spcPct val="150000"/>
              </a:lnSpc>
            </a:pPr>
            <a:r>
              <a:rPr lang="ar-DZ" sz="3600" b="1" dirty="0" smtClean="0"/>
              <a:t> العينة الطبقية :</a:t>
            </a:r>
            <a:r>
              <a:rPr lang="ar-DZ" sz="3600" dirty="0" smtClean="0"/>
              <a:t>هي التي يتم فيها تقسيم المجتمع إلى طبقات معينة بموجب مواصفات معروفة تؤخذ وحدات من كل طبقة للحصول على عينة مؤلفة من مجموع هذه الأجزاء وهذه العينة تمثل المجتمع بجميع طوائفه وطبقاته.</a:t>
            </a:r>
            <a:endParaRPr lang="fr-FR" sz="3600" dirty="0" smtClean="0"/>
          </a:p>
          <a:p>
            <a:pPr marL="342900" lvl="1" indent="-342900" algn="just" rtl="1">
              <a:lnSpc>
                <a:spcPct val="150000"/>
              </a:lnSpc>
              <a:buNone/>
            </a:pPr>
            <a:r>
              <a:rPr lang="ar-DZ" sz="3600" dirty="0" err="1" smtClean="0"/>
              <a:t>وإستخدمنا</a:t>
            </a:r>
            <a:r>
              <a:rPr lang="ar-DZ" sz="3600" dirty="0" smtClean="0"/>
              <a:t> العينة الطبقية للكشف عن أساليب التنشئة الأسرية ودورها في توجيه </a:t>
            </a:r>
            <a:r>
              <a:rPr lang="ar-DZ" sz="3600" dirty="0" err="1" smtClean="0"/>
              <a:t>الإبن</a:t>
            </a:r>
            <a:r>
              <a:rPr lang="ar-DZ" sz="3600" dirty="0" smtClean="0"/>
              <a:t> المراهق نحو الدراسة ,ولأنها تعنى بأهداف البحث </a:t>
            </a:r>
            <a:r>
              <a:rPr lang="ar-DZ" sz="3600" dirty="0" err="1" smtClean="0"/>
              <a:t>بإعتبار</a:t>
            </a:r>
            <a:r>
              <a:rPr lang="ar-DZ" sz="3600" dirty="0" smtClean="0"/>
              <a:t> العينة تمثل التلاميذ من طور المتوسط</a:t>
            </a:r>
          </a:p>
          <a:p>
            <a:pPr marL="342900" lvl="1" indent="-342900" algn="just" rtl="1">
              <a:lnSpc>
                <a:spcPct val="150000"/>
              </a:lnSpc>
              <a:buNone/>
            </a:pPr>
            <a:r>
              <a:rPr lang="ar-DZ" sz="3600" b="1" dirty="0" smtClean="0"/>
              <a:t>مجتمع البحث: الدراسة:</a:t>
            </a:r>
            <a:r>
              <a:rPr lang="ar-DZ" sz="3600" dirty="0" smtClean="0"/>
              <a:t>فمجتمع بحثنا </a:t>
            </a:r>
            <a:r>
              <a:rPr lang="ar-DZ" sz="3600" dirty="0" err="1" smtClean="0"/>
              <a:t>هومجموعة</a:t>
            </a:r>
            <a:r>
              <a:rPr lang="ar-DZ" sz="3600" dirty="0" smtClean="0"/>
              <a:t> التلاميذ السنة الثالثة والرابعة من طور المتوسط الذين يكونون موضوع مشكلة البحث بمنطقة </a:t>
            </a:r>
            <a:r>
              <a:rPr lang="ar-DZ" sz="3600" dirty="0" err="1" smtClean="0"/>
              <a:t>تقرت</a:t>
            </a:r>
            <a:r>
              <a:rPr lang="ar-DZ" sz="3600" dirty="0" smtClean="0"/>
              <a:t> ببلدية الزاوية </a:t>
            </a:r>
            <a:r>
              <a:rPr lang="ar-DZ" sz="3600" dirty="0" err="1" smtClean="0"/>
              <a:t>العابدية</a:t>
            </a:r>
            <a:r>
              <a:rPr lang="ar-DZ" sz="3600" dirty="0" smtClean="0"/>
              <a:t> </a:t>
            </a:r>
            <a:endParaRPr lang="ar-DZ" sz="3600" b="1" dirty="0" smtClean="0"/>
          </a:p>
        </p:txBody>
      </p:sp>
      <p:sp>
        <p:nvSpPr>
          <p:cNvPr id="41" name="ZoneTexte 40"/>
          <p:cNvSpPr txBox="1"/>
          <p:nvPr/>
        </p:nvSpPr>
        <p:spPr>
          <a:xfrm>
            <a:off x="5924392" y="41033836"/>
            <a:ext cx="22879208" cy="1754326"/>
          </a:xfrm>
          <a:prstGeom prst="rect">
            <a:avLst/>
          </a:prstGeom>
          <a:noFill/>
        </p:spPr>
        <p:txBody>
          <a:bodyPr wrap="square" rtlCol="0">
            <a:spAutoFit/>
          </a:bodyPr>
          <a:lstStyle/>
          <a:p>
            <a:pPr marL="342900" lvl="1" indent="-342900" algn="just" rtl="1"/>
            <a:r>
              <a:rPr lang="ar-DZ" sz="3600" b="1" dirty="0" smtClean="0"/>
              <a:t> </a:t>
            </a:r>
            <a:r>
              <a:rPr lang="ar-DZ" sz="3600" dirty="0" smtClean="0"/>
              <a:t>بعد دراستنا لهذا الفصل المنهجي توصلنا إلى الإلمام </a:t>
            </a:r>
            <a:r>
              <a:rPr lang="ar-DZ" sz="3600" dirty="0" err="1" smtClean="0"/>
              <a:t>بجوانبالموضوع</a:t>
            </a:r>
            <a:r>
              <a:rPr lang="ar-DZ" sz="3600" dirty="0" smtClean="0"/>
              <a:t> إلماما أوليا يعرض الوصول </a:t>
            </a:r>
            <a:r>
              <a:rPr lang="ar-DZ" sz="3600" dirty="0" err="1" smtClean="0"/>
              <a:t>و</a:t>
            </a:r>
            <a:r>
              <a:rPr lang="ar-DZ" sz="3600" dirty="0" smtClean="0"/>
              <a:t> الربط بين العناصر المقدمة من </a:t>
            </a:r>
            <a:r>
              <a:rPr lang="ar-DZ" sz="3600" dirty="0" err="1" smtClean="0"/>
              <a:t>أجلإبراز</a:t>
            </a:r>
            <a:r>
              <a:rPr lang="ar-DZ" sz="3600" dirty="0" smtClean="0"/>
              <a:t> مدى أهمية موضوع بحثنا.</a:t>
            </a:r>
            <a:endParaRPr lang="fr-FR" sz="3600" dirty="0" smtClean="0"/>
          </a:p>
          <a:p>
            <a:pPr marL="342900" lvl="1" indent="-342900" algn="just" rtl="1">
              <a:buNone/>
            </a:pPr>
            <a:endParaRPr lang="fr-FR" sz="3600" dirty="0" smtClean="0"/>
          </a:p>
        </p:txBody>
      </p:sp>
      <p:pic>
        <p:nvPicPr>
          <p:cNvPr id="1026" name="Picture 2" descr="D:\أيام الماستر\images.jpg"/>
          <p:cNvPicPr>
            <a:picLocks noChangeAspect="1" noChangeArrowheads="1"/>
          </p:cNvPicPr>
          <p:nvPr/>
        </p:nvPicPr>
        <p:blipFill>
          <a:blip r:embed="rId5"/>
          <a:srcRect/>
          <a:stretch>
            <a:fillRect/>
          </a:stretch>
        </p:blipFill>
        <p:spPr bwMode="auto">
          <a:xfrm>
            <a:off x="661712" y="7315100"/>
            <a:ext cx="4453148" cy="3552255"/>
          </a:xfrm>
          <a:prstGeom prst="rect">
            <a:avLst/>
          </a:prstGeom>
          <a:noFill/>
        </p:spPr>
      </p:pic>
      <p:pic>
        <p:nvPicPr>
          <p:cNvPr id="1027" name="Picture 3" descr="D:\أيام الماستر\imagesل.jpg"/>
          <p:cNvPicPr>
            <a:picLocks noChangeAspect="1" noChangeArrowheads="1"/>
          </p:cNvPicPr>
          <p:nvPr/>
        </p:nvPicPr>
        <p:blipFill>
          <a:blip r:embed="rId6"/>
          <a:srcRect/>
          <a:stretch>
            <a:fillRect/>
          </a:stretch>
        </p:blipFill>
        <p:spPr bwMode="auto">
          <a:xfrm>
            <a:off x="1542960" y="12887264"/>
            <a:ext cx="4929222" cy="5357850"/>
          </a:xfrm>
          <a:prstGeom prst="rect">
            <a:avLst/>
          </a:prstGeom>
          <a:noFill/>
        </p:spPr>
      </p:pic>
      <p:pic>
        <p:nvPicPr>
          <p:cNvPr id="1028" name="Picture 4" descr="D:\أيام الماستر\index.jpg"/>
          <p:cNvPicPr>
            <a:picLocks noChangeAspect="1" noChangeArrowheads="1"/>
          </p:cNvPicPr>
          <p:nvPr/>
        </p:nvPicPr>
        <p:blipFill>
          <a:blip r:embed="rId7"/>
          <a:srcRect/>
          <a:stretch>
            <a:fillRect/>
          </a:stretch>
        </p:blipFill>
        <p:spPr bwMode="auto">
          <a:xfrm rot="20265281">
            <a:off x="1392450" y="22778506"/>
            <a:ext cx="6049344" cy="5102144"/>
          </a:xfrm>
          <a:prstGeom prst="rect">
            <a:avLst/>
          </a:prstGeom>
          <a:noFill/>
        </p:spPr>
      </p:pic>
      <p:pic>
        <p:nvPicPr>
          <p:cNvPr id="1029" name="Picture 5" descr="D:\أيام الماستر\imagesيب.jpg"/>
          <p:cNvPicPr>
            <a:picLocks noChangeAspect="1" noChangeArrowheads="1"/>
          </p:cNvPicPr>
          <p:nvPr/>
        </p:nvPicPr>
        <p:blipFill>
          <a:blip r:embed="rId8"/>
          <a:srcRect/>
          <a:stretch>
            <a:fillRect/>
          </a:stretch>
        </p:blipFill>
        <p:spPr bwMode="auto">
          <a:xfrm>
            <a:off x="971456" y="33104218"/>
            <a:ext cx="4205297" cy="6929486"/>
          </a:xfrm>
          <a:prstGeom prst="rect">
            <a:avLst/>
          </a:prstGeom>
          <a:noFill/>
        </p:spPr>
      </p:pic>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Diapositive 1&quot;/&gt;&lt;property id=&quot;20307&quot; value=&quot;256&quot;/&gt;&lt;/object&gt;&lt;/object&gt;&lt;/object&gt;&lt;/database&gt;"/>
  <p:tag name="SECTOMILLISECCONVERTED" val="1"/>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romenade">
  <a:themeElements>
    <a:clrScheme name="Origine">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Promenade">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Promenade">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414</TotalTime>
  <Words>588</Words>
  <Application>Microsoft Office PowerPoint</Application>
  <PresentationFormat>مخصص</PresentationFormat>
  <Paragraphs>30</Paragraphs>
  <Slides>1</Slides>
  <Notes>1</Notes>
  <HiddenSlides>0</HiddenSlides>
  <MMClips>0</MMClips>
  <ScaleCrop>false</ScaleCrop>
  <HeadingPairs>
    <vt:vector size="4" baseType="variant">
      <vt:variant>
        <vt:lpstr>سمة</vt:lpstr>
      </vt:variant>
      <vt:variant>
        <vt:i4>1</vt:i4>
      </vt:variant>
      <vt:variant>
        <vt:lpstr>عناوين الشرائح</vt:lpstr>
      </vt:variant>
      <vt:variant>
        <vt:i4>1</vt:i4>
      </vt:variant>
    </vt:vector>
  </HeadingPairs>
  <TitlesOfParts>
    <vt:vector size="2" baseType="lpstr">
      <vt:lpstr>Promenade</vt:lpstr>
      <vt:lpstr>الشريحة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hp</dc:creator>
  <cp:lastModifiedBy>pcs</cp:lastModifiedBy>
  <cp:revision>56</cp:revision>
  <dcterms:created xsi:type="dcterms:W3CDTF">2014-04-16T09:22:23Z</dcterms:created>
  <dcterms:modified xsi:type="dcterms:W3CDTF">2015-02-25T02:15:46Z</dcterms:modified>
</cp:coreProperties>
</file>